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2"/>
  </p:notesMasterIdLst>
  <p:sldIdLst>
    <p:sldId id="304" r:id="rId2"/>
    <p:sldId id="305" r:id="rId3"/>
    <p:sldId id="293" r:id="rId4"/>
    <p:sldId id="301" r:id="rId5"/>
    <p:sldId id="288" r:id="rId6"/>
    <p:sldId id="295" r:id="rId7"/>
    <p:sldId id="264" r:id="rId8"/>
    <p:sldId id="287" r:id="rId9"/>
    <p:sldId id="303" r:id="rId10"/>
    <p:sldId id="298" r:id="rId11"/>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20" userDrawn="1">
          <p15:clr>
            <a:srgbClr val="A4A3A4"/>
          </p15:clr>
        </p15:guide>
        <p15:guide id="2" pos="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88381"/>
  </p:normalViewPr>
  <p:slideViewPr>
    <p:cSldViewPr snapToGrid="0" snapToObjects="1">
      <p:cViewPr>
        <p:scale>
          <a:sx n="113" d="100"/>
          <a:sy n="113" d="100"/>
        </p:scale>
        <p:origin x="2808" y="-1216"/>
      </p:cViewPr>
      <p:guideLst>
        <p:guide orient="horz" pos="3720"/>
        <p:guide pos="96"/>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6/27/23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3758839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3570054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687312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2037437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1953665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1685446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sym typeface="Wingdings" pitchFamily="2" charset="2"/>
              </a:rPr>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1788827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pPr marL="228600" lvl="0" indent="-228600">
              <a:buAutoNum type="alphaUcParenR"/>
            </a:pPr>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2915506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3639020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6/27/23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6/27/23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6/27/23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6/27/23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6/27/23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6/27/23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6/27/23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6/27/23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2.png"/><Relationship Id="rId7" Type="http://schemas.openxmlformats.org/officeDocument/2006/relationships/image" Target="../media/image66.emf"/><Relationship Id="rId12"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5.emf"/><Relationship Id="rId11" Type="http://schemas.openxmlformats.org/officeDocument/2006/relationships/image" Target="../media/image19.png"/><Relationship Id="rId5" Type="http://schemas.openxmlformats.org/officeDocument/2006/relationships/image" Target="../media/image64.png"/><Relationship Id="rId10" Type="http://schemas.openxmlformats.org/officeDocument/2006/relationships/image" Target="../media/image18.png"/><Relationship Id="rId4" Type="http://schemas.openxmlformats.org/officeDocument/2006/relationships/image" Target="../media/image63.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7.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19.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18.png"/><Relationship Id="rId12"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39.png"/><Relationship Id="rId5" Type="http://schemas.openxmlformats.org/officeDocument/2006/relationships/image" Target="../media/image16.png"/><Relationship Id="rId10" Type="http://schemas.openxmlformats.org/officeDocument/2006/relationships/image" Target="../media/image38.png"/><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16.png"/><Relationship Id="rId2" Type="http://schemas.openxmlformats.org/officeDocument/2006/relationships/notesSlide" Target="../notesSlides/notesSlide6.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19.png"/><Relationship Id="rId5" Type="http://schemas.openxmlformats.org/officeDocument/2006/relationships/image" Target="../media/image46.png"/><Relationship Id="rId15" Type="http://schemas.openxmlformats.org/officeDocument/2006/relationships/image" Target="../media/image52.png"/><Relationship Id="rId10" Type="http://schemas.openxmlformats.org/officeDocument/2006/relationships/image" Target="../media/image18.png"/><Relationship Id="rId4" Type="http://schemas.openxmlformats.org/officeDocument/2006/relationships/image" Target="../media/image45.png"/><Relationship Id="rId9" Type="http://schemas.openxmlformats.org/officeDocument/2006/relationships/image" Target="../media/image17.png"/><Relationship Id="rId14" Type="http://schemas.openxmlformats.org/officeDocument/2006/relationships/image" Target="../media/image51.pn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6.png"/><Relationship Id="rId7"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58.png"/><Relationship Id="rId5" Type="http://schemas.openxmlformats.org/officeDocument/2006/relationships/image" Target="../media/image18.png"/><Relationship Id="rId10" Type="http://schemas.openxmlformats.org/officeDocument/2006/relationships/image" Target="../media/image57.png"/><Relationship Id="rId4" Type="http://schemas.openxmlformats.org/officeDocument/2006/relationships/image" Target="../media/image17.png"/><Relationship Id="rId9"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71386"/>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6185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341521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3723594" y="202036"/>
            <a:ext cx="3484691" cy="2617200"/>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222946" y="204244"/>
            <a:ext cx="3299729" cy="2617200"/>
          </a:xfrm>
          <a:prstGeom prst="rect">
            <a:avLst/>
          </a:prstGeom>
        </p:spPr>
      </p:pic>
      <p:sp>
        <p:nvSpPr>
          <p:cNvPr id="4" name="TextBox 3">
            <a:extLst>
              <a:ext uri="{FF2B5EF4-FFF2-40B4-BE49-F238E27FC236}">
                <a16:creationId xmlns:a16="http://schemas.microsoft.com/office/drawing/2014/main" id="{FCAF493B-AFA6-1D61-B2C2-A92D68CFA58D}"/>
              </a:ext>
            </a:extLst>
          </p:cNvPr>
          <p:cNvSpPr txBox="1"/>
          <p:nvPr/>
        </p:nvSpPr>
        <p:spPr>
          <a:xfrm>
            <a:off x="98303" y="5095762"/>
            <a:ext cx="7118507" cy="1892826"/>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XX.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 C) Linear mixed effects model fits per viewing duration (125, 250, or 1000ms) where defined as such: Abs(residual) ~ groundPlane + duration + groundPlane*duration + (1|subjID) + (1|actual_depth), where the abs(residuals) reflect the residuals from the metric estimate linear models (Fig 3). Subject ID and the actual depth of the target were included as random effects. The surface area of the complete ground plane and duration were included as fixed effects. D) Linear mixed effects model fits per viewing duration defined with the same fixed and random effects as Fig 10C, but instead predicting only the positive residuals from the metric estimate linear models. E) Linear mixed effects model fits per viewing duration defined with the same fixed and random effects as Fig 10C, but instead predicting only the negative residuals from the metric estimate linear models.</a:t>
            </a:r>
          </a:p>
        </p:txBody>
      </p:sp>
      <p:sp>
        <p:nvSpPr>
          <p:cNvPr id="56" name="TextBox 55">
            <a:extLst>
              <a:ext uri="{FF2B5EF4-FFF2-40B4-BE49-F238E27FC236}">
                <a16:creationId xmlns:a16="http://schemas.microsoft.com/office/drawing/2014/main" id="{1C8B7E81-4A52-7541-2F21-F6B597CDDB7B}"/>
              </a:ext>
            </a:extLst>
          </p:cNvPr>
          <p:cNvSpPr txBox="1"/>
          <p:nvPr/>
        </p:nvSpPr>
        <p:spPr>
          <a:xfrm>
            <a:off x="-28845" y="411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3490184" y="41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95" name="TextBox 94">
            <a:extLst>
              <a:ext uri="{FF2B5EF4-FFF2-40B4-BE49-F238E27FC236}">
                <a16:creationId xmlns:a16="http://schemas.microsoft.com/office/drawing/2014/main" id="{089C1412-71BE-4466-B64B-FABC83A2155B}"/>
              </a:ext>
            </a:extLst>
          </p:cNvPr>
          <p:cNvSpPr txBox="1"/>
          <p:nvPr/>
        </p:nvSpPr>
        <p:spPr>
          <a:xfrm>
            <a:off x="-27102" y="288653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96" name="TextBox 95">
            <a:extLst>
              <a:ext uri="{FF2B5EF4-FFF2-40B4-BE49-F238E27FC236}">
                <a16:creationId xmlns:a16="http://schemas.microsoft.com/office/drawing/2014/main" id="{99636BAC-6EE4-C3B9-E624-32078E731EA9}"/>
              </a:ext>
            </a:extLst>
          </p:cNvPr>
          <p:cNvSpPr txBox="1"/>
          <p:nvPr/>
        </p:nvSpPr>
        <p:spPr>
          <a:xfrm>
            <a:off x="2313787" y="2882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97" name="TextBox 96">
            <a:extLst>
              <a:ext uri="{FF2B5EF4-FFF2-40B4-BE49-F238E27FC236}">
                <a16:creationId xmlns:a16="http://schemas.microsoft.com/office/drawing/2014/main" id="{3E060861-FDAF-AF0F-D265-EAFC63642829}"/>
              </a:ext>
            </a:extLst>
          </p:cNvPr>
          <p:cNvSpPr txBox="1"/>
          <p:nvPr/>
        </p:nvSpPr>
        <p:spPr>
          <a:xfrm>
            <a:off x="4649004" y="288060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4" name="Group 123">
            <a:extLst>
              <a:ext uri="{FF2B5EF4-FFF2-40B4-BE49-F238E27FC236}">
                <a16:creationId xmlns:a16="http://schemas.microsoft.com/office/drawing/2014/main" id="{D465F4BC-A099-E250-290F-F3009FC7AAB2}"/>
              </a:ext>
            </a:extLst>
          </p:cNvPr>
          <p:cNvGrpSpPr/>
          <p:nvPr/>
        </p:nvGrpSpPr>
        <p:grpSpPr>
          <a:xfrm>
            <a:off x="1292403" y="1252227"/>
            <a:ext cx="1285229" cy="846962"/>
            <a:chOff x="1217141" y="1151007"/>
            <a:chExt cx="1532106" cy="1017223"/>
          </a:xfrm>
        </p:grpSpPr>
        <p:sp>
          <p:nvSpPr>
            <p:cNvPr id="77" name="Rectangle 76">
              <a:extLst>
                <a:ext uri="{FF2B5EF4-FFF2-40B4-BE49-F238E27FC236}">
                  <a16:creationId xmlns:a16="http://schemas.microsoft.com/office/drawing/2014/main" id="{1087B128-DA4E-12D0-C13D-91089D1A8C72}"/>
                </a:ext>
              </a:extLst>
            </p:cNvPr>
            <p:cNvSpPr/>
            <p:nvPr/>
          </p:nvSpPr>
          <p:spPr>
            <a:xfrm>
              <a:off x="1219497" y="1653014"/>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218FD0B1-A2B4-5A84-FA1F-214D21FB7145}"/>
                </a:ext>
              </a:extLst>
            </p:cNvPr>
            <p:cNvCxnSpPr>
              <a:cxnSpLocks/>
            </p:cNvCxnSpPr>
            <p:nvPr/>
          </p:nvCxnSpPr>
          <p:spPr>
            <a:xfrm flipV="1">
              <a:off x="1217142" y="1220068"/>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D46FC62-2E5D-6B92-F254-7C5F2FECAD7A}"/>
                </a:ext>
              </a:extLst>
            </p:cNvPr>
            <p:cNvCxnSpPr>
              <a:cxnSpLocks/>
            </p:cNvCxnSpPr>
            <p:nvPr/>
          </p:nvCxnSpPr>
          <p:spPr>
            <a:xfrm>
              <a:off x="1217141" y="1735285"/>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2314809-9D55-4440-1C45-7BEACEDCA280}"/>
                </a:ext>
              </a:extLst>
            </p:cNvPr>
            <p:cNvCxnSpPr>
              <a:cxnSpLocks/>
            </p:cNvCxnSpPr>
            <p:nvPr/>
          </p:nvCxnSpPr>
          <p:spPr>
            <a:xfrm>
              <a:off x="1747524" y="1220068"/>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81" name="Rectangle 80">
              <a:extLst>
                <a:ext uri="{FF2B5EF4-FFF2-40B4-BE49-F238E27FC236}">
                  <a16:creationId xmlns:a16="http://schemas.microsoft.com/office/drawing/2014/main" id="{FE457EAC-4428-699D-0FCF-3A42A233285E}"/>
                </a:ext>
              </a:extLst>
            </p:cNvPr>
            <p:cNvSpPr/>
            <p:nvPr/>
          </p:nvSpPr>
          <p:spPr>
            <a:xfrm>
              <a:off x="1744483" y="1218394"/>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6B8C095E-25F3-9309-E492-32E54EF6A9F5}"/>
                </a:ext>
              </a:extLst>
            </p:cNvPr>
            <p:cNvGrpSpPr/>
            <p:nvPr/>
          </p:nvGrpSpPr>
          <p:grpSpPr>
            <a:xfrm>
              <a:off x="1748358" y="1151007"/>
              <a:ext cx="1000884" cy="1013886"/>
              <a:chOff x="8593092" y="2584686"/>
              <a:chExt cx="3079877" cy="3357090"/>
            </a:xfrm>
          </p:grpSpPr>
          <p:pic>
            <p:nvPicPr>
              <p:cNvPr id="83" name="Picture 82" descr="A picture containing text&#10;&#10;Description automatically generated">
                <a:extLst>
                  <a:ext uri="{FF2B5EF4-FFF2-40B4-BE49-F238E27FC236}">
                    <a16:creationId xmlns:a16="http://schemas.microsoft.com/office/drawing/2014/main" id="{94DEB5AF-6253-8AE8-FC0A-2B6A26419AF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84" name="Right Triangle 83">
                <a:extLst>
                  <a:ext uri="{FF2B5EF4-FFF2-40B4-BE49-F238E27FC236}">
                    <a16:creationId xmlns:a16="http://schemas.microsoft.com/office/drawing/2014/main" id="{4019CB87-10E5-DCDE-B219-3656338726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736D1DF1-9210-178B-F65D-51C7049E510A}"/>
                  </a:ext>
                </a:extLst>
              </p:cNvPr>
              <p:cNvSpPr txBox="1"/>
              <p:nvPr/>
            </p:nvSpPr>
            <p:spPr>
              <a:xfrm>
                <a:off x="8689284" y="2597865"/>
                <a:ext cx="1380154" cy="854722"/>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86" name="TextBox 85">
                <a:extLst>
                  <a:ext uri="{FF2B5EF4-FFF2-40B4-BE49-F238E27FC236}">
                    <a16:creationId xmlns:a16="http://schemas.microsoft.com/office/drawing/2014/main" id="{191E4A4D-ACFF-5FA1-36AE-FB14EFC61461}"/>
                  </a:ext>
                </a:extLst>
              </p:cNvPr>
              <p:cNvSpPr txBox="1"/>
              <p:nvPr/>
            </p:nvSpPr>
            <p:spPr>
              <a:xfrm>
                <a:off x="9688128" y="2584686"/>
                <a:ext cx="1107941" cy="854723"/>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p>
            </p:txBody>
          </p:sp>
          <p:sp>
            <p:nvSpPr>
              <p:cNvPr id="87" name="Oval 86">
                <a:extLst>
                  <a:ext uri="{FF2B5EF4-FFF2-40B4-BE49-F238E27FC236}">
                    <a16:creationId xmlns:a16="http://schemas.microsoft.com/office/drawing/2014/main" id="{5209B3DE-F1AF-609C-EA9B-5DFAB31C87BF}"/>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819B913-C98A-AC91-8F4E-F4D27E0C88FB}"/>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C8B82B3-1DEF-80F3-0BD8-0B6D61120384}"/>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94BC4C5-DB91-777F-52C9-3DEB256C6D59}"/>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68B4DD0-A543-65A3-3337-BCDD7FA51DC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5D11D0-C70E-FC77-BEDB-44992BF5988F}"/>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EB81185-86A0-60B7-319D-19669B74ABC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4" name="Oval 93">
                <a:extLst>
                  <a:ext uri="{FF2B5EF4-FFF2-40B4-BE49-F238E27FC236}">
                    <a16:creationId xmlns:a16="http://schemas.microsoft.com/office/drawing/2014/main" id="{6D4D10BB-5FAA-F8D6-D2AC-580B2142B4BE}"/>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E327BC6-4C16-BBBF-985A-795E535DD244}"/>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9" name="Straight Connector 98">
              <a:extLst>
                <a:ext uri="{FF2B5EF4-FFF2-40B4-BE49-F238E27FC236}">
                  <a16:creationId xmlns:a16="http://schemas.microsoft.com/office/drawing/2014/main" id="{36F5E1F3-3102-7044-500B-F1C33733F5D2}"/>
                </a:ext>
              </a:extLst>
            </p:cNvPr>
            <p:cNvCxnSpPr>
              <a:stCxn id="87" idx="0"/>
              <a:endCxn id="92" idx="4"/>
            </p:cNvCxnSpPr>
            <p:nvPr/>
          </p:nvCxnSpPr>
          <p:spPr>
            <a:xfrm>
              <a:off x="1923726" y="1369877"/>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8B85E4C7-F67C-BEC6-0C6F-F48B12EF9890}"/>
                </a:ext>
              </a:extLst>
            </p:cNvPr>
            <p:cNvCxnSpPr>
              <a:cxnSpLocks/>
            </p:cNvCxnSpPr>
            <p:nvPr/>
          </p:nvCxnSpPr>
          <p:spPr>
            <a:xfrm>
              <a:off x="1924210" y="1705970"/>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93070E1E-D4EB-E1E4-541A-C8E254EE630C}"/>
                </a:ext>
              </a:extLst>
            </p:cNvPr>
            <p:cNvCxnSpPr>
              <a:cxnSpLocks/>
            </p:cNvCxnSpPr>
            <p:nvPr/>
          </p:nvCxnSpPr>
          <p:spPr>
            <a:xfrm>
              <a:off x="2589224" y="137933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CD37D9FC-AEAC-0103-560B-7147E9FB8E3D}"/>
                </a:ext>
              </a:extLst>
            </p:cNvPr>
            <p:cNvCxnSpPr>
              <a:cxnSpLocks/>
            </p:cNvCxnSpPr>
            <p:nvPr/>
          </p:nvCxnSpPr>
          <p:spPr>
            <a:xfrm>
              <a:off x="2585346" y="169351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CE2936F6-5AFC-DED3-D7C0-19134F2FC90D}"/>
                </a:ext>
              </a:extLst>
            </p:cNvPr>
            <p:cNvCxnSpPr>
              <a:cxnSpLocks/>
              <a:stCxn id="92" idx="2"/>
            </p:cNvCxnSpPr>
            <p:nvPr/>
          </p:nvCxnSpPr>
          <p:spPr>
            <a:xfrm>
              <a:off x="1914907" y="1690802"/>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939F7BBC-0204-828A-829E-2D3DF89DDB91}"/>
                </a:ext>
              </a:extLst>
            </p:cNvPr>
            <p:cNvCxnSpPr>
              <a:cxnSpLocks/>
            </p:cNvCxnSpPr>
            <p:nvPr/>
          </p:nvCxnSpPr>
          <p:spPr>
            <a:xfrm>
              <a:off x="1929822" y="2023293"/>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B2F8C5BA-6ECA-140B-746B-676235816DB8}"/>
                </a:ext>
              </a:extLst>
            </p:cNvPr>
            <p:cNvCxnSpPr>
              <a:cxnSpLocks/>
            </p:cNvCxnSpPr>
            <p:nvPr/>
          </p:nvCxnSpPr>
          <p:spPr>
            <a:xfrm>
              <a:off x="2270176" y="2022990"/>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3359103D-36C2-9EA8-FFB4-ECEB27CA77C5}"/>
                </a:ext>
              </a:extLst>
            </p:cNvPr>
            <p:cNvCxnSpPr>
              <a:cxnSpLocks/>
            </p:cNvCxnSpPr>
            <p:nvPr/>
          </p:nvCxnSpPr>
          <p:spPr>
            <a:xfrm>
              <a:off x="2254162" y="1690801"/>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A27D92CC-0663-50E1-42C5-59F2831F6709}"/>
                </a:ext>
              </a:extLst>
            </p:cNvPr>
            <p:cNvCxnSpPr>
              <a:cxnSpLocks/>
              <a:stCxn id="88" idx="2"/>
            </p:cNvCxnSpPr>
            <p:nvPr/>
          </p:nvCxnSpPr>
          <p:spPr>
            <a:xfrm flipV="1">
              <a:off x="2239880" y="1378371"/>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E3CEA30A-873A-AF94-1792-D05C759FD8E6}"/>
                </a:ext>
              </a:extLst>
            </p:cNvPr>
            <p:cNvCxnSpPr>
              <a:cxnSpLocks/>
              <a:endCxn id="89" idx="3"/>
            </p:cNvCxnSpPr>
            <p:nvPr/>
          </p:nvCxnSpPr>
          <p:spPr>
            <a:xfrm flipV="1">
              <a:off x="2255385" y="1383501"/>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15ECDF2A-6D2B-B0B7-CC87-156B860E536F}"/>
                </a:ext>
              </a:extLst>
            </p:cNvPr>
            <p:cNvSpPr txBox="1"/>
            <p:nvPr/>
          </p:nvSpPr>
          <p:spPr>
            <a:xfrm>
              <a:off x="2052885" y="1680123"/>
              <a:ext cx="420761" cy="221788"/>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p:txBody>
        </p:sp>
        <p:cxnSp>
          <p:nvCxnSpPr>
            <p:cNvPr id="110" name="Straight Connector 109">
              <a:extLst>
                <a:ext uri="{FF2B5EF4-FFF2-40B4-BE49-F238E27FC236}">
                  <a16:creationId xmlns:a16="http://schemas.microsoft.com/office/drawing/2014/main" id="{81131C51-FC47-D523-F583-1DBF42071E4C}"/>
                </a:ext>
              </a:extLst>
            </p:cNvPr>
            <p:cNvCxnSpPr>
              <a:cxnSpLocks/>
              <a:endCxn id="94" idx="2"/>
            </p:cNvCxnSpPr>
            <p:nvPr/>
          </p:nvCxnSpPr>
          <p:spPr>
            <a:xfrm>
              <a:off x="2413482" y="1871161"/>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44CDEFD-1881-780B-34AC-E269ED75A94F}"/>
                </a:ext>
              </a:extLst>
            </p:cNvPr>
            <p:cNvCxnSpPr>
              <a:cxnSpLocks/>
            </p:cNvCxnSpPr>
            <p:nvPr/>
          </p:nvCxnSpPr>
          <p:spPr>
            <a:xfrm flipV="1">
              <a:off x="1928791" y="1875138"/>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01903589-886B-0BDB-F6FB-2965C555D809}"/>
                </a:ext>
              </a:extLst>
            </p:cNvPr>
            <p:cNvCxnSpPr>
              <a:cxnSpLocks/>
            </p:cNvCxnSpPr>
            <p:nvPr/>
          </p:nvCxnSpPr>
          <p:spPr>
            <a:xfrm>
              <a:off x="2256763" y="1870515"/>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158" name="TextBox 157">
            <a:extLst>
              <a:ext uri="{FF2B5EF4-FFF2-40B4-BE49-F238E27FC236}">
                <a16:creationId xmlns:a16="http://schemas.microsoft.com/office/drawing/2014/main" id="{C062EDC9-2D0C-2DE9-751D-15864DD56BB2}"/>
              </a:ext>
            </a:extLst>
          </p:cNvPr>
          <p:cNvSpPr txBox="1"/>
          <p:nvPr/>
        </p:nvSpPr>
        <p:spPr>
          <a:xfrm>
            <a:off x="1584296" y="1117260"/>
            <a:ext cx="1159859" cy="202233"/>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 (x</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y</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depth)</a:t>
            </a:r>
          </a:p>
        </p:txBody>
      </p:sp>
      <p:grpSp>
        <p:nvGrpSpPr>
          <p:cNvPr id="180" name="Group 179">
            <a:extLst>
              <a:ext uri="{FF2B5EF4-FFF2-40B4-BE49-F238E27FC236}">
                <a16:creationId xmlns:a16="http://schemas.microsoft.com/office/drawing/2014/main" id="{20897304-0272-E503-A277-EFDC030D72C0}"/>
              </a:ext>
            </a:extLst>
          </p:cNvPr>
          <p:cNvGrpSpPr/>
          <p:nvPr/>
        </p:nvGrpSpPr>
        <p:grpSpPr>
          <a:xfrm>
            <a:off x="187747" y="3003881"/>
            <a:ext cx="2272423" cy="1875151"/>
            <a:chOff x="116491" y="3003881"/>
            <a:chExt cx="2424295" cy="1875151"/>
          </a:xfrm>
        </p:grpSpPr>
        <p:pic>
          <p:nvPicPr>
            <p:cNvPr id="170" name="Picture 169">
              <a:extLst>
                <a:ext uri="{FF2B5EF4-FFF2-40B4-BE49-F238E27FC236}">
                  <a16:creationId xmlns:a16="http://schemas.microsoft.com/office/drawing/2014/main" id="{72A1FA1F-8E91-2EDD-B4C4-A1708997EA2A}"/>
                </a:ext>
              </a:extLst>
            </p:cNvPr>
            <p:cNvPicPr>
              <a:picLocks noChangeAspect="1"/>
            </p:cNvPicPr>
            <p:nvPr/>
          </p:nvPicPr>
          <p:blipFill rotWithShape="1">
            <a:blip r:embed="rId6"/>
            <a:srcRect b="6847"/>
            <a:stretch/>
          </p:blipFill>
          <p:spPr>
            <a:xfrm>
              <a:off x="116491" y="3003881"/>
              <a:ext cx="2424295" cy="1875151"/>
            </a:xfrm>
            <a:prstGeom prst="rect">
              <a:avLst/>
            </a:prstGeom>
          </p:spPr>
        </p:pic>
        <p:sp>
          <p:nvSpPr>
            <p:cNvPr id="174" name="Rectangle 173">
              <a:extLst>
                <a:ext uri="{FF2B5EF4-FFF2-40B4-BE49-F238E27FC236}">
                  <a16:creationId xmlns:a16="http://schemas.microsoft.com/office/drawing/2014/main" id="{CAFAAD12-3BC1-40D1-4346-EA74C63B3468}"/>
                </a:ext>
              </a:extLst>
            </p:cNvPr>
            <p:cNvSpPr/>
            <p:nvPr/>
          </p:nvSpPr>
          <p:spPr>
            <a:xfrm>
              <a:off x="141891" y="3530600"/>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9FA9032-12CF-0808-FEAC-4B52C7611230}"/>
              </a:ext>
            </a:extLst>
          </p:cNvPr>
          <p:cNvGrpSpPr/>
          <p:nvPr/>
        </p:nvGrpSpPr>
        <p:grpSpPr>
          <a:xfrm>
            <a:off x="2521346" y="3003882"/>
            <a:ext cx="2272423" cy="1875150"/>
            <a:chOff x="2456911" y="3003882"/>
            <a:chExt cx="2424295" cy="1875150"/>
          </a:xfrm>
        </p:grpSpPr>
        <p:pic>
          <p:nvPicPr>
            <p:cNvPr id="168" name="Picture 167">
              <a:extLst>
                <a:ext uri="{FF2B5EF4-FFF2-40B4-BE49-F238E27FC236}">
                  <a16:creationId xmlns:a16="http://schemas.microsoft.com/office/drawing/2014/main" id="{A37C2223-B81F-5A80-DD79-802C620EFA1D}"/>
                </a:ext>
              </a:extLst>
            </p:cNvPr>
            <p:cNvPicPr>
              <a:picLocks noChangeAspect="1"/>
            </p:cNvPicPr>
            <p:nvPr/>
          </p:nvPicPr>
          <p:blipFill rotWithShape="1">
            <a:blip r:embed="rId7"/>
            <a:srcRect b="6847"/>
            <a:stretch/>
          </p:blipFill>
          <p:spPr>
            <a:xfrm>
              <a:off x="2456911" y="3003882"/>
              <a:ext cx="2424295" cy="1875150"/>
            </a:xfrm>
            <a:prstGeom prst="rect">
              <a:avLst/>
            </a:prstGeom>
          </p:spPr>
        </p:pic>
        <p:sp>
          <p:nvSpPr>
            <p:cNvPr id="175" name="Rectangle 174">
              <a:extLst>
                <a:ext uri="{FF2B5EF4-FFF2-40B4-BE49-F238E27FC236}">
                  <a16:creationId xmlns:a16="http://schemas.microsoft.com/office/drawing/2014/main" id="{8A5215FC-AC3D-C3C8-3A3B-6267F6E6D512}"/>
                </a:ext>
              </a:extLst>
            </p:cNvPr>
            <p:cNvSpPr/>
            <p:nvPr/>
          </p:nvSpPr>
          <p:spPr>
            <a:xfrm>
              <a:off x="2471172" y="3594906"/>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642ED8EA-C176-C736-9047-A578CB86B398}"/>
              </a:ext>
            </a:extLst>
          </p:cNvPr>
          <p:cNvGrpSpPr/>
          <p:nvPr/>
        </p:nvGrpSpPr>
        <p:grpSpPr>
          <a:xfrm>
            <a:off x="4878704" y="2996020"/>
            <a:ext cx="2272423" cy="1852817"/>
            <a:chOff x="4797332" y="2996020"/>
            <a:chExt cx="2424295" cy="1852817"/>
          </a:xfrm>
        </p:grpSpPr>
        <p:pic>
          <p:nvPicPr>
            <p:cNvPr id="166" name="Picture 165">
              <a:extLst>
                <a:ext uri="{FF2B5EF4-FFF2-40B4-BE49-F238E27FC236}">
                  <a16:creationId xmlns:a16="http://schemas.microsoft.com/office/drawing/2014/main" id="{E1FFF8ED-3541-A274-3A67-B4FE0AD213BC}"/>
                </a:ext>
              </a:extLst>
            </p:cNvPr>
            <p:cNvPicPr>
              <a:picLocks noChangeAspect="1"/>
            </p:cNvPicPr>
            <p:nvPr/>
          </p:nvPicPr>
          <p:blipFill rotWithShape="1">
            <a:blip r:embed="rId8"/>
            <a:srcRect b="7956"/>
            <a:stretch/>
          </p:blipFill>
          <p:spPr>
            <a:xfrm>
              <a:off x="4797332" y="2996020"/>
              <a:ext cx="2424295" cy="1852817"/>
            </a:xfrm>
            <a:prstGeom prst="rect">
              <a:avLst/>
            </a:prstGeom>
          </p:spPr>
        </p:pic>
        <p:sp>
          <p:nvSpPr>
            <p:cNvPr id="176" name="Rectangle 175">
              <a:extLst>
                <a:ext uri="{FF2B5EF4-FFF2-40B4-BE49-F238E27FC236}">
                  <a16:creationId xmlns:a16="http://schemas.microsoft.com/office/drawing/2014/main" id="{457F4F8D-76A7-AEE3-91EF-9DEEF470F8B3}"/>
                </a:ext>
              </a:extLst>
            </p:cNvPr>
            <p:cNvSpPr/>
            <p:nvPr/>
          </p:nvSpPr>
          <p:spPr>
            <a:xfrm>
              <a:off x="4807803" y="3524563"/>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3" name="TextBox 172">
            <a:extLst>
              <a:ext uri="{FF2B5EF4-FFF2-40B4-BE49-F238E27FC236}">
                <a16:creationId xmlns:a16="http://schemas.microsoft.com/office/drawing/2014/main" id="{FCA55F7D-898A-1FEF-8F4F-220A0290509D}"/>
              </a:ext>
            </a:extLst>
          </p:cNvPr>
          <p:cNvSpPr txBox="1"/>
          <p:nvPr/>
        </p:nvSpPr>
        <p:spPr>
          <a:xfrm rot="16200000">
            <a:off x="-723897" y="3786685"/>
            <a:ext cx="1938473" cy="246221"/>
          </a:xfrm>
          <a:prstGeom prst="rect">
            <a:avLst/>
          </a:prstGeom>
          <a:noFill/>
        </p:spPr>
        <p:txBody>
          <a:bodyPr wrap="square" rtlCol="0">
            <a:spAutoFit/>
          </a:bodyPr>
          <a:lstStyle/>
          <a:p>
            <a:pPr algn="ctr"/>
            <a:r>
              <a:rPr lang="en-US" sz="1000" dirty="0">
                <a:latin typeface="+mj-lt"/>
              </a:rPr>
              <a:t>Abs(Residuals) (z)</a:t>
            </a:r>
          </a:p>
        </p:txBody>
      </p:sp>
      <p:sp>
        <p:nvSpPr>
          <p:cNvPr id="177" name="TextBox 176">
            <a:extLst>
              <a:ext uri="{FF2B5EF4-FFF2-40B4-BE49-F238E27FC236}">
                <a16:creationId xmlns:a16="http://schemas.microsoft.com/office/drawing/2014/main" id="{42051FBB-B378-7816-A173-9D24BD620708}"/>
              </a:ext>
            </a:extLst>
          </p:cNvPr>
          <p:cNvSpPr txBox="1"/>
          <p:nvPr/>
        </p:nvSpPr>
        <p:spPr>
          <a:xfrm rot="16200000">
            <a:off x="1607492" y="3796057"/>
            <a:ext cx="1938473" cy="246221"/>
          </a:xfrm>
          <a:prstGeom prst="rect">
            <a:avLst/>
          </a:prstGeom>
          <a:noFill/>
        </p:spPr>
        <p:txBody>
          <a:bodyPr wrap="square" rtlCol="0">
            <a:spAutoFit/>
          </a:bodyPr>
          <a:lstStyle/>
          <a:p>
            <a:pPr algn="ctr"/>
            <a:r>
              <a:rPr lang="en-US" sz="1000" dirty="0">
                <a:latin typeface="+mj-lt"/>
              </a:rPr>
              <a:t>Residuals (z)</a:t>
            </a:r>
          </a:p>
        </p:txBody>
      </p:sp>
      <p:sp>
        <p:nvSpPr>
          <p:cNvPr id="182" name="TextBox 181">
            <a:extLst>
              <a:ext uri="{FF2B5EF4-FFF2-40B4-BE49-F238E27FC236}">
                <a16:creationId xmlns:a16="http://schemas.microsoft.com/office/drawing/2014/main" id="{63CA4EB3-1354-679C-0C98-B0C34EBDA85D}"/>
              </a:ext>
            </a:extLst>
          </p:cNvPr>
          <p:cNvSpPr txBox="1"/>
          <p:nvPr/>
        </p:nvSpPr>
        <p:spPr>
          <a:xfrm rot="16200000">
            <a:off x="3969784" y="3786685"/>
            <a:ext cx="1938473" cy="246221"/>
          </a:xfrm>
          <a:prstGeom prst="rect">
            <a:avLst/>
          </a:prstGeom>
          <a:noFill/>
        </p:spPr>
        <p:txBody>
          <a:bodyPr wrap="square" rtlCol="0">
            <a:spAutoFit/>
          </a:bodyPr>
          <a:lstStyle/>
          <a:p>
            <a:pPr algn="ctr"/>
            <a:r>
              <a:rPr lang="en-US" sz="1000" dirty="0">
                <a:latin typeface="+mj-lt"/>
              </a:rPr>
              <a:t>Residuals (z)</a:t>
            </a:r>
          </a:p>
        </p:txBody>
      </p:sp>
      <p:sp>
        <p:nvSpPr>
          <p:cNvPr id="183" name="TextBox 182">
            <a:extLst>
              <a:ext uri="{FF2B5EF4-FFF2-40B4-BE49-F238E27FC236}">
                <a16:creationId xmlns:a16="http://schemas.microsoft.com/office/drawing/2014/main" id="{273A5C1B-D11B-D0B7-9D74-28DF0A3A90CE}"/>
              </a:ext>
            </a:extLst>
          </p:cNvPr>
          <p:cNvSpPr txBox="1"/>
          <p:nvPr/>
        </p:nvSpPr>
        <p:spPr>
          <a:xfrm>
            <a:off x="487853" y="4822510"/>
            <a:ext cx="1942520"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4" name="TextBox 183">
            <a:extLst>
              <a:ext uri="{FF2B5EF4-FFF2-40B4-BE49-F238E27FC236}">
                <a16:creationId xmlns:a16="http://schemas.microsoft.com/office/drawing/2014/main" id="{D26B055E-8D2C-2D21-DAEE-5BE2C0B026DE}"/>
              </a:ext>
            </a:extLst>
          </p:cNvPr>
          <p:cNvSpPr txBox="1"/>
          <p:nvPr/>
        </p:nvSpPr>
        <p:spPr>
          <a:xfrm>
            <a:off x="2819242" y="4822509"/>
            <a:ext cx="1974528"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5" name="TextBox 184">
            <a:extLst>
              <a:ext uri="{FF2B5EF4-FFF2-40B4-BE49-F238E27FC236}">
                <a16:creationId xmlns:a16="http://schemas.microsoft.com/office/drawing/2014/main" id="{E95583A6-E2AF-D2D8-41B1-55ED44BC64E8}"/>
              </a:ext>
            </a:extLst>
          </p:cNvPr>
          <p:cNvSpPr txBox="1"/>
          <p:nvPr/>
        </p:nvSpPr>
        <p:spPr>
          <a:xfrm>
            <a:off x="5206391" y="4822509"/>
            <a:ext cx="1900994"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grpSp>
        <p:nvGrpSpPr>
          <p:cNvPr id="76" name="Group 75">
            <a:extLst>
              <a:ext uri="{FF2B5EF4-FFF2-40B4-BE49-F238E27FC236}">
                <a16:creationId xmlns:a16="http://schemas.microsoft.com/office/drawing/2014/main" id="{DE00DF74-C815-9144-8CBB-A1FB80DFEDE8}"/>
              </a:ext>
            </a:extLst>
          </p:cNvPr>
          <p:cNvGrpSpPr/>
          <p:nvPr/>
        </p:nvGrpSpPr>
        <p:grpSpPr>
          <a:xfrm>
            <a:off x="521916" y="3004113"/>
            <a:ext cx="1865419" cy="188825"/>
            <a:chOff x="5068739" y="1014005"/>
            <a:chExt cx="1806566" cy="176345"/>
          </a:xfrm>
        </p:grpSpPr>
        <p:pic>
          <p:nvPicPr>
            <p:cNvPr id="113" name="Picture 112" descr="Chart, scatter chart&#10;&#10;Description automatically generated">
              <a:extLst>
                <a:ext uri="{FF2B5EF4-FFF2-40B4-BE49-F238E27FC236}">
                  <a16:creationId xmlns:a16="http://schemas.microsoft.com/office/drawing/2014/main" id="{7EE15FCF-C88F-7C41-9081-A8530404A3EB}"/>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14" name="Picture 113" descr="Chart, scatter chart&#10;&#10;Description automatically generated">
              <a:extLst>
                <a:ext uri="{FF2B5EF4-FFF2-40B4-BE49-F238E27FC236}">
                  <a16:creationId xmlns:a16="http://schemas.microsoft.com/office/drawing/2014/main" id="{878D6F2D-CCC2-8D47-8D0F-A2614DBE22D3}"/>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15" name="Picture 114" descr="Chart, scatter chart&#10;&#10;Description automatically generated">
              <a:extLst>
                <a:ext uri="{FF2B5EF4-FFF2-40B4-BE49-F238E27FC236}">
                  <a16:creationId xmlns:a16="http://schemas.microsoft.com/office/drawing/2014/main" id="{E08EEC7B-88BA-044E-8DE9-EBD3AAB01579}"/>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16" name="Picture 115" descr="Chart, bar chart&#10;&#10;Description automatically generated">
              <a:extLst>
                <a:ext uri="{FF2B5EF4-FFF2-40B4-BE49-F238E27FC236}">
                  <a16:creationId xmlns:a16="http://schemas.microsoft.com/office/drawing/2014/main" id="{5C7E7BA3-8EC0-D043-AA70-BE955C341D45}"/>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17" name="Picture 116" descr="Chart, bar chart&#10;&#10;Description automatically generated">
              <a:extLst>
                <a:ext uri="{FF2B5EF4-FFF2-40B4-BE49-F238E27FC236}">
                  <a16:creationId xmlns:a16="http://schemas.microsoft.com/office/drawing/2014/main" id="{48709391-0E16-324A-8FD0-2F1C4CDBAC6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18" name="Picture 117" descr="Chart, bar chart&#10;&#10;Description automatically generated">
              <a:extLst>
                <a:ext uri="{FF2B5EF4-FFF2-40B4-BE49-F238E27FC236}">
                  <a16:creationId xmlns:a16="http://schemas.microsoft.com/office/drawing/2014/main" id="{9CA3262C-DD06-744A-8251-2B9587366FFD}"/>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4034413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5"/>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5"/>
          <a:srcRect l="15057" t="13912" r="58128" b="81326"/>
          <a:stretch/>
        </p:blipFill>
        <p:spPr>
          <a:xfrm>
            <a:off x="5632919"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906295" y="1037775"/>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6"/>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7"/>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8"/>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9"/>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439862"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28552"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diagram, line, plot&#10;&#10;Description automatically generated">
            <a:extLst>
              <a:ext uri="{FF2B5EF4-FFF2-40B4-BE49-F238E27FC236}">
                <a16:creationId xmlns:a16="http://schemas.microsoft.com/office/drawing/2014/main" id="{3AC2BFB7-B8C9-D493-5B54-FAEAEDA84FFF}"/>
              </a:ext>
            </a:extLst>
          </p:cNvPr>
          <p:cNvPicPr>
            <a:picLocks noChangeAspect="1"/>
          </p:cNvPicPr>
          <p:nvPr/>
        </p:nvPicPr>
        <p:blipFill rotWithShape="1">
          <a:blip r:embed="rId10"/>
          <a:srcRect l="57737" t="14035" r="25431" b="81757"/>
          <a:stretch/>
        </p:blipFill>
        <p:spPr>
          <a:xfrm>
            <a:off x="5953894" y="6212149"/>
            <a:ext cx="537883" cy="134457"/>
          </a:xfrm>
          <a:prstGeom prst="rect">
            <a:avLst/>
          </a:prstGeom>
        </p:spPr>
      </p:pic>
      <p:pic>
        <p:nvPicPr>
          <p:cNvPr id="19" name="Picture 18" descr="A picture containing text, diagram, screenshot, line&#10;&#10;Description automatically generated">
            <a:extLst>
              <a:ext uri="{FF2B5EF4-FFF2-40B4-BE49-F238E27FC236}">
                <a16:creationId xmlns:a16="http://schemas.microsoft.com/office/drawing/2014/main" id="{8241D387-2959-C222-4DCC-9A46AA1A1ED5}"/>
              </a:ext>
            </a:extLst>
          </p:cNvPr>
          <p:cNvPicPr>
            <a:picLocks noChangeAspect="1"/>
          </p:cNvPicPr>
          <p:nvPr/>
        </p:nvPicPr>
        <p:blipFill rotWithShape="1">
          <a:blip r:embed="rId11"/>
          <a:srcRect l="56900" t="13903" r="27627" b="82039"/>
          <a:stretch/>
        </p:blipFill>
        <p:spPr>
          <a:xfrm>
            <a:off x="5975483" y="3270970"/>
            <a:ext cx="494472" cy="129660"/>
          </a:xfrm>
          <a:prstGeom prst="rect">
            <a:avLst/>
          </a:prstGeom>
        </p:spPr>
      </p:pic>
      <p:pic>
        <p:nvPicPr>
          <p:cNvPr id="28" name="Picture 27" descr="A picture containing text, screenshot, line, diagram&#10;&#10;Description automatically generated">
            <a:extLst>
              <a:ext uri="{FF2B5EF4-FFF2-40B4-BE49-F238E27FC236}">
                <a16:creationId xmlns:a16="http://schemas.microsoft.com/office/drawing/2014/main" id="{E601A22D-F099-24C5-6CBE-0CB26C62FE13}"/>
              </a:ext>
            </a:extLst>
          </p:cNvPr>
          <p:cNvPicPr>
            <a:picLocks noChangeAspect="1"/>
          </p:cNvPicPr>
          <p:nvPr/>
        </p:nvPicPr>
        <p:blipFill rotWithShape="1">
          <a:blip r:embed="rId12"/>
          <a:srcRect l="58188" t="14072" r="24853" b="82044"/>
          <a:stretch/>
        </p:blipFill>
        <p:spPr>
          <a:xfrm>
            <a:off x="2761019" y="6230160"/>
            <a:ext cx="541951" cy="124126"/>
          </a:xfrm>
          <a:prstGeom prst="rect">
            <a:avLst/>
          </a:prstGeom>
        </p:spPr>
      </p:pic>
      <p:pic>
        <p:nvPicPr>
          <p:cNvPr id="3" name="Picture 2">
            <a:extLst>
              <a:ext uri="{FF2B5EF4-FFF2-40B4-BE49-F238E27FC236}">
                <a16:creationId xmlns:a16="http://schemas.microsoft.com/office/drawing/2014/main" id="{3773BA2E-E4A5-6743-B306-A8CD6E6496DA}"/>
              </a:ext>
            </a:extLst>
          </p:cNvPr>
          <p:cNvPicPr>
            <a:picLocks noChangeAspect="1"/>
          </p:cNvPicPr>
          <p:nvPr/>
        </p:nvPicPr>
        <p:blipFill>
          <a:blip r:embed="rId13"/>
          <a:stretch>
            <a:fillRect/>
          </a:stretch>
        </p:blipFill>
        <p:spPr>
          <a:xfrm>
            <a:off x="426870" y="700844"/>
            <a:ext cx="3198627" cy="3198627"/>
          </a:xfrm>
          <a:prstGeom prst="rect">
            <a:avLst/>
          </a:prstGeom>
        </p:spPr>
      </p:pic>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17" name="Rectangle 16">
            <a:extLst>
              <a:ext uri="{FF2B5EF4-FFF2-40B4-BE49-F238E27FC236}">
                <a16:creationId xmlns:a16="http://schemas.microsoft.com/office/drawing/2014/main" id="{5C540B90-AC5D-71E9-8F95-34B6813B40D6}"/>
              </a:ext>
            </a:extLst>
          </p:cNvPr>
          <p:cNvSpPr/>
          <p:nvPr/>
        </p:nvSpPr>
        <p:spPr>
          <a:xfrm>
            <a:off x="934278" y="904637"/>
            <a:ext cx="1920955" cy="4016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14"/>
          <a:srcRect l="15288" t="14246" r="45190" b="80856"/>
          <a:stretch/>
        </p:blipFill>
        <p:spPr>
          <a:xfrm>
            <a:off x="2039977" y="3068122"/>
            <a:ext cx="1262993" cy="156531"/>
          </a:xfrm>
          <a:prstGeom prst="rect">
            <a:avLst/>
          </a:prstGeom>
        </p:spPr>
      </p:pic>
      <p:pic>
        <p:nvPicPr>
          <p:cNvPr id="21" name="Picture 20" descr="A picture containing text, diagram, line, plot&#10;&#10;Description automatically generated">
            <a:extLst>
              <a:ext uri="{FF2B5EF4-FFF2-40B4-BE49-F238E27FC236}">
                <a16:creationId xmlns:a16="http://schemas.microsoft.com/office/drawing/2014/main" id="{4509308B-66D8-7CAD-84DD-6F87181AED82}"/>
              </a:ext>
            </a:extLst>
          </p:cNvPr>
          <p:cNvPicPr>
            <a:picLocks noChangeAspect="1"/>
          </p:cNvPicPr>
          <p:nvPr/>
        </p:nvPicPr>
        <p:blipFill rotWithShape="1">
          <a:blip r:embed="rId15"/>
          <a:srcRect l="57300" t="13195" r="24853" b="81906"/>
          <a:stretch/>
        </p:blipFill>
        <p:spPr>
          <a:xfrm>
            <a:off x="2721295" y="3225074"/>
            <a:ext cx="570339" cy="156531"/>
          </a:xfrm>
          <a:prstGeom prst="rect">
            <a:avLst/>
          </a:prstGeom>
        </p:spPr>
      </p:pic>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3431995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68844" y="674006"/>
            <a:ext cx="2447664" cy="2691440"/>
            <a:chOff x="4551381" y="583911"/>
            <a:chExt cx="2532512"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rotWithShape="1">
            <a:blip r:embed="rId3"/>
            <a:srcRect r="4976"/>
            <a:stretch/>
          </p:blipFill>
          <p:spPr>
            <a:xfrm>
              <a:off x="4551381" y="583911"/>
              <a:ext cx="2532512"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03991"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047643"/>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5"/>
          <a:srcRect r="7635"/>
          <a:stretch/>
        </p:blipFill>
        <p:spPr>
          <a:xfrm>
            <a:off x="212159"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91688"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6"/>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7"/>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8"/>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469980"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24338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735444"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diagram, line&#10;&#10;Description automatically generated">
            <a:extLst>
              <a:ext uri="{FF2B5EF4-FFF2-40B4-BE49-F238E27FC236}">
                <a16:creationId xmlns:a16="http://schemas.microsoft.com/office/drawing/2014/main" id="{AA04EAF1-17A7-EB47-F1C7-7AA876C19F8D}"/>
              </a:ext>
            </a:extLst>
          </p:cNvPr>
          <p:cNvPicPr>
            <a:picLocks noChangeAspect="1"/>
          </p:cNvPicPr>
          <p:nvPr/>
        </p:nvPicPr>
        <p:blipFill rotWithShape="1">
          <a:blip r:embed="rId9"/>
          <a:srcRect l="14487" t="13027" r="35552" b="79422"/>
          <a:stretch/>
        </p:blipFill>
        <p:spPr>
          <a:xfrm>
            <a:off x="612386" y="3828182"/>
            <a:ext cx="1313872" cy="198563"/>
          </a:xfrm>
          <a:prstGeom prst="rect">
            <a:avLst/>
          </a:prstGeom>
        </p:spPr>
      </p:pic>
      <p:pic>
        <p:nvPicPr>
          <p:cNvPr id="8" name="Picture 7" descr="A picture containing text, diagram, line, map&#10;&#10;Description automatically generated">
            <a:extLst>
              <a:ext uri="{FF2B5EF4-FFF2-40B4-BE49-F238E27FC236}">
                <a16:creationId xmlns:a16="http://schemas.microsoft.com/office/drawing/2014/main" id="{4AFFE686-6951-BD1E-C242-300D5E860D53}"/>
              </a:ext>
            </a:extLst>
          </p:cNvPr>
          <p:cNvPicPr>
            <a:picLocks noChangeAspect="1"/>
          </p:cNvPicPr>
          <p:nvPr/>
        </p:nvPicPr>
        <p:blipFill rotWithShape="1">
          <a:blip r:embed="rId10"/>
          <a:srcRect l="13984" t="13174" r="37025" b="80286"/>
          <a:stretch/>
        </p:blipFill>
        <p:spPr>
          <a:xfrm>
            <a:off x="5135378" y="3828222"/>
            <a:ext cx="1288351" cy="172015"/>
          </a:xfrm>
          <a:prstGeom prst="rect">
            <a:avLst/>
          </a:prstGeom>
        </p:spPr>
      </p:pic>
      <p:pic>
        <p:nvPicPr>
          <p:cNvPr id="18" name="Picture 17" descr="A picture containing text, diagram, line, screenshot&#10;&#10;Description automatically generated">
            <a:extLst>
              <a:ext uri="{FF2B5EF4-FFF2-40B4-BE49-F238E27FC236}">
                <a16:creationId xmlns:a16="http://schemas.microsoft.com/office/drawing/2014/main" id="{EB9E7C7C-5F9B-A45A-13FD-70F237FBDD98}"/>
              </a:ext>
            </a:extLst>
          </p:cNvPr>
          <p:cNvPicPr>
            <a:picLocks noChangeAspect="1"/>
          </p:cNvPicPr>
          <p:nvPr/>
        </p:nvPicPr>
        <p:blipFill rotWithShape="1">
          <a:blip r:embed="rId11"/>
          <a:srcRect l="15402" t="13175" r="35555" b="80973"/>
          <a:stretch/>
        </p:blipFill>
        <p:spPr>
          <a:xfrm>
            <a:off x="2896583" y="3847755"/>
            <a:ext cx="1289745" cy="153910"/>
          </a:xfrm>
          <a:prstGeom prst="rect">
            <a:avLst/>
          </a:prstGeom>
        </p:spPr>
      </p:pic>
      <p:grpSp>
        <p:nvGrpSpPr>
          <p:cNvPr id="45" name="Group 44">
            <a:extLst>
              <a:ext uri="{FF2B5EF4-FFF2-40B4-BE49-F238E27FC236}">
                <a16:creationId xmlns:a16="http://schemas.microsoft.com/office/drawing/2014/main" id="{1DEF5A93-5397-72C1-1A31-5DB4D317196E}"/>
              </a:ext>
            </a:extLst>
          </p:cNvPr>
          <p:cNvGrpSpPr/>
          <p:nvPr/>
        </p:nvGrpSpPr>
        <p:grpSpPr>
          <a:xfrm>
            <a:off x="5126744" y="983896"/>
            <a:ext cx="1906111" cy="161795"/>
            <a:chOff x="532090" y="1222445"/>
            <a:chExt cx="2240999" cy="191800"/>
          </a:xfrm>
        </p:grpSpPr>
        <p:grpSp>
          <p:nvGrpSpPr>
            <p:cNvPr id="32" name="Group 31">
              <a:extLst>
                <a:ext uri="{FF2B5EF4-FFF2-40B4-BE49-F238E27FC236}">
                  <a16:creationId xmlns:a16="http://schemas.microsoft.com/office/drawing/2014/main" id="{A1C68112-7C7A-A364-03F1-EF73DCDFAE94}"/>
                </a:ext>
              </a:extLst>
            </p:cNvPr>
            <p:cNvGrpSpPr/>
            <p:nvPr/>
          </p:nvGrpSpPr>
          <p:grpSpPr>
            <a:xfrm>
              <a:off x="532090" y="1222445"/>
              <a:ext cx="717395" cy="185190"/>
              <a:chOff x="5601884" y="418677"/>
              <a:chExt cx="717395" cy="185190"/>
            </a:xfrm>
          </p:grpSpPr>
          <p:pic>
            <p:nvPicPr>
              <p:cNvPr id="34" name="Picture 33" descr="Chart, bar chart&#10;&#10;Description automatically generated">
                <a:extLst>
                  <a:ext uri="{FF2B5EF4-FFF2-40B4-BE49-F238E27FC236}">
                    <a16:creationId xmlns:a16="http://schemas.microsoft.com/office/drawing/2014/main" id="{C94B1DE9-2B1F-3F82-A1BA-621696733C2C}"/>
                  </a:ext>
                </a:extLst>
              </p:cNvPr>
              <p:cNvPicPr>
                <a:picLocks noChangeAspect="1"/>
              </p:cNvPicPr>
              <p:nvPr/>
            </p:nvPicPr>
            <p:blipFill rotWithShape="1">
              <a:blip r:embed="rId12"/>
              <a:srcRect l="50191" t="50107" r="37735" b="20193"/>
              <a:stretch/>
            </p:blipFill>
            <p:spPr>
              <a:xfrm rot="5400000">
                <a:off x="5674124" y="346437"/>
                <a:ext cx="185190" cy="329669"/>
              </a:xfrm>
              <a:prstGeom prst="rect">
                <a:avLst/>
              </a:prstGeom>
            </p:spPr>
          </p:pic>
          <p:pic>
            <p:nvPicPr>
              <p:cNvPr id="35" name="Picture 34" descr="Chart, scatter chart&#10;&#10;Description automatically generated">
                <a:extLst>
                  <a:ext uri="{FF2B5EF4-FFF2-40B4-BE49-F238E27FC236}">
                    <a16:creationId xmlns:a16="http://schemas.microsoft.com/office/drawing/2014/main" id="{5AFECACE-DA29-1070-0AB1-9FFB31C3D7C4}"/>
                  </a:ext>
                </a:extLst>
              </p:cNvPr>
              <p:cNvPicPr>
                <a:picLocks noChangeAspect="1"/>
              </p:cNvPicPr>
              <p:nvPr/>
            </p:nvPicPr>
            <p:blipFill rotWithShape="1">
              <a:blip r:embed="rId13"/>
              <a:srcRect l="42956" t="6852" r="40602" b="86562"/>
              <a:stretch/>
            </p:blipFill>
            <p:spPr>
              <a:xfrm>
                <a:off x="5949615" y="455791"/>
                <a:ext cx="369664" cy="148074"/>
              </a:xfrm>
              <a:prstGeom prst="rect">
                <a:avLst/>
              </a:prstGeom>
            </p:spPr>
          </p:pic>
        </p:grpSp>
        <p:grpSp>
          <p:nvGrpSpPr>
            <p:cNvPr id="36" name="Group 35">
              <a:extLst>
                <a:ext uri="{FF2B5EF4-FFF2-40B4-BE49-F238E27FC236}">
                  <a16:creationId xmlns:a16="http://schemas.microsoft.com/office/drawing/2014/main" id="{DBF33EF7-CBF5-FDA4-C076-B0183AEFF511}"/>
                </a:ext>
              </a:extLst>
            </p:cNvPr>
            <p:cNvGrpSpPr/>
            <p:nvPr/>
          </p:nvGrpSpPr>
          <p:grpSpPr>
            <a:xfrm>
              <a:off x="1266888" y="1231637"/>
              <a:ext cx="735531" cy="182608"/>
              <a:chOff x="5601884" y="615211"/>
              <a:chExt cx="735531" cy="182608"/>
            </a:xfrm>
          </p:grpSpPr>
          <p:pic>
            <p:nvPicPr>
              <p:cNvPr id="37" name="Picture 36" descr="Chart, scatter chart&#10;&#10;Description automatically generated">
                <a:extLst>
                  <a:ext uri="{FF2B5EF4-FFF2-40B4-BE49-F238E27FC236}">
                    <a16:creationId xmlns:a16="http://schemas.microsoft.com/office/drawing/2014/main" id="{7A88DAD7-E1E0-D23D-989F-9273929C14E5}"/>
                  </a:ext>
                </a:extLst>
              </p:cNvPr>
              <p:cNvPicPr>
                <a:picLocks noChangeAspect="1"/>
              </p:cNvPicPr>
              <p:nvPr/>
            </p:nvPicPr>
            <p:blipFill rotWithShape="1">
              <a:blip r:embed="rId14"/>
              <a:srcRect l="43140" t="6932" r="39926" b="86671"/>
              <a:stretch/>
            </p:blipFill>
            <p:spPr>
              <a:xfrm>
                <a:off x="5956676" y="653977"/>
                <a:ext cx="380739" cy="143842"/>
              </a:xfrm>
              <a:prstGeom prst="rect">
                <a:avLst/>
              </a:prstGeom>
            </p:spPr>
          </p:pic>
          <p:pic>
            <p:nvPicPr>
              <p:cNvPr id="38" name="Picture 37" descr="Chart, bar chart&#10;&#10;Description automatically generated">
                <a:extLst>
                  <a:ext uri="{FF2B5EF4-FFF2-40B4-BE49-F238E27FC236}">
                    <a16:creationId xmlns:a16="http://schemas.microsoft.com/office/drawing/2014/main" id="{4983A1BA-9E80-D91E-0FEC-5389DF7269B6}"/>
                  </a:ext>
                </a:extLst>
              </p:cNvPr>
              <p:cNvPicPr>
                <a:picLocks noChangeAspect="1"/>
              </p:cNvPicPr>
              <p:nvPr/>
            </p:nvPicPr>
            <p:blipFill rotWithShape="1">
              <a:blip r:embed="rId12"/>
              <a:srcRect l="63575" t="50107" r="25114" b="20193"/>
              <a:stretch/>
            </p:blipFill>
            <p:spPr>
              <a:xfrm rot="5400000">
                <a:off x="5679979" y="537116"/>
                <a:ext cx="173479" cy="329669"/>
              </a:xfrm>
              <a:prstGeom prst="rect">
                <a:avLst/>
              </a:prstGeom>
            </p:spPr>
          </p:pic>
        </p:grpSp>
        <p:grpSp>
          <p:nvGrpSpPr>
            <p:cNvPr id="39" name="Group 38">
              <a:extLst>
                <a:ext uri="{FF2B5EF4-FFF2-40B4-BE49-F238E27FC236}">
                  <a16:creationId xmlns:a16="http://schemas.microsoft.com/office/drawing/2014/main" id="{79CF0E88-FBEA-3D1E-3DD3-38F0947EB9D1}"/>
                </a:ext>
              </a:extLst>
            </p:cNvPr>
            <p:cNvGrpSpPr/>
            <p:nvPr/>
          </p:nvGrpSpPr>
          <p:grpSpPr>
            <a:xfrm>
              <a:off x="2025806" y="1237838"/>
              <a:ext cx="747283" cy="173479"/>
              <a:chOff x="5608193" y="804055"/>
              <a:chExt cx="747283" cy="173479"/>
            </a:xfrm>
          </p:grpSpPr>
          <p:pic>
            <p:nvPicPr>
              <p:cNvPr id="40" name="Picture 39" descr="Chart, scatter chart&#10;&#10;Description automatically generated">
                <a:extLst>
                  <a:ext uri="{FF2B5EF4-FFF2-40B4-BE49-F238E27FC236}">
                    <a16:creationId xmlns:a16="http://schemas.microsoft.com/office/drawing/2014/main" id="{BBAA3A19-20DD-2994-F397-D5E9ED6B5D94}"/>
                  </a:ext>
                </a:extLst>
              </p:cNvPr>
              <p:cNvPicPr>
                <a:picLocks noChangeAspect="1"/>
              </p:cNvPicPr>
              <p:nvPr/>
            </p:nvPicPr>
            <p:blipFill rotWithShape="1">
              <a:blip r:embed="rId15"/>
              <a:srcRect l="42225" t="6179" r="39724" b="87976"/>
              <a:stretch/>
            </p:blipFill>
            <p:spPr>
              <a:xfrm>
                <a:off x="5949615" y="823506"/>
                <a:ext cx="405861" cy="131428"/>
              </a:xfrm>
              <a:prstGeom prst="rect">
                <a:avLst/>
              </a:prstGeom>
            </p:spPr>
          </p:pic>
          <p:pic>
            <p:nvPicPr>
              <p:cNvPr id="44" name="Picture 43" descr="Chart, bar chart&#10;&#10;Description automatically generated">
                <a:extLst>
                  <a:ext uri="{FF2B5EF4-FFF2-40B4-BE49-F238E27FC236}">
                    <a16:creationId xmlns:a16="http://schemas.microsoft.com/office/drawing/2014/main" id="{7BBC0B96-91EC-F7F8-7AD9-8FB413BF9D42}"/>
                  </a:ext>
                </a:extLst>
              </p:cNvPr>
              <p:cNvPicPr>
                <a:picLocks noChangeAspect="1"/>
              </p:cNvPicPr>
              <p:nvPr/>
            </p:nvPicPr>
            <p:blipFill rotWithShape="1">
              <a:blip r:embed="rId12"/>
              <a:srcRect l="76395" t="50675" r="12295" b="20193"/>
              <a:stretch/>
            </p:blipFill>
            <p:spPr>
              <a:xfrm rot="5400000">
                <a:off x="5683133" y="729115"/>
                <a:ext cx="173479" cy="323360"/>
              </a:xfrm>
              <a:prstGeom prst="rect">
                <a:avLst/>
              </a:prstGeom>
            </p:spPr>
          </p:pic>
        </p:grpSp>
      </p:grpSp>
    </p:spTree>
    <p:extLst>
      <p:ext uri="{BB962C8B-B14F-4D97-AF65-F5344CB8AC3E}">
        <p14:creationId xmlns:p14="http://schemas.microsoft.com/office/powerpoint/2010/main" val="1996136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A9C0EE18-8B2C-5D4C-950C-5D9783E1B241}"/>
              </a:ext>
            </a:extLst>
          </p:cNvPr>
          <p:cNvSpPr/>
          <p:nvPr/>
        </p:nvSpPr>
        <p:spPr>
          <a:xfrm>
            <a:off x="4142704" y="377249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133808" y="2856206"/>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378108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5CA5AD91-DB23-E343-4F73-F11FF9A2346B}"/>
              </a:ext>
            </a:extLst>
          </p:cNvPr>
          <p:cNvGrpSpPr/>
          <p:nvPr/>
        </p:nvGrpSpPr>
        <p:grpSpPr>
          <a:xfrm>
            <a:off x="37304" y="935019"/>
            <a:ext cx="2852533" cy="2738411"/>
            <a:chOff x="73890" y="684728"/>
            <a:chExt cx="3195632" cy="3195632"/>
          </a:xfrm>
        </p:grpSpPr>
        <p:sp>
          <p:nvSpPr>
            <p:cNvPr id="27" name="Rectangle 26">
              <a:extLst>
                <a:ext uri="{FF2B5EF4-FFF2-40B4-BE49-F238E27FC236}">
                  <a16:creationId xmlns:a16="http://schemas.microsoft.com/office/drawing/2014/main" id="{08182665-BCA5-7C42-AFBC-5AF9F44B1979}"/>
                </a:ext>
              </a:extLst>
            </p:cNvPr>
            <p:cNvSpPr/>
            <p:nvPr/>
          </p:nvSpPr>
          <p:spPr>
            <a:xfrm>
              <a:off x="1087908"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73890" y="684728"/>
              <a:ext cx="3195632" cy="3195632"/>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396505" y="3125461"/>
              <a:ext cx="1555529" cy="182281"/>
              <a:chOff x="1754089" y="3084272"/>
              <a:chExt cx="1555529" cy="182281"/>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702" b="81262"/>
              <a:stretch/>
            </p:blipFill>
            <p:spPr>
              <a:xfrm>
                <a:off x="1754089" y="3084272"/>
                <a:ext cx="1352810" cy="182281"/>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ectangle 91">
              <a:extLst>
                <a:ext uri="{FF2B5EF4-FFF2-40B4-BE49-F238E27FC236}">
                  <a16:creationId xmlns:a16="http://schemas.microsoft.com/office/drawing/2014/main" id="{9ACE822D-CE79-B049-B5E7-A33EBC2580FC}"/>
                </a:ext>
              </a:extLst>
            </p:cNvPr>
            <p:cNvSpPr/>
            <p:nvPr/>
          </p:nvSpPr>
          <p:spPr>
            <a:xfrm>
              <a:off x="525600" y="1133644"/>
              <a:ext cx="2309622" cy="148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4"/>
            <a:srcRect l="62207" t="14650" r="16425" b="81817"/>
            <a:stretch/>
          </p:blipFill>
          <p:spPr>
            <a:xfrm>
              <a:off x="2119771" y="3328770"/>
              <a:ext cx="682812" cy="112890"/>
            </a:xfrm>
            <a:prstGeom prst="rect">
              <a:avLst/>
            </a:prstGeom>
          </p:spPr>
        </p:pic>
      </p:grpSp>
      <p:sp>
        <p:nvSpPr>
          <p:cNvPr id="71" name="TextBox 70">
            <a:extLst>
              <a:ext uri="{FF2B5EF4-FFF2-40B4-BE49-F238E27FC236}">
                <a16:creationId xmlns:a16="http://schemas.microsoft.com/office/drawing/2014/main" id="{0A8A9C74-6972-0D44-A676-9E3FE2075555}"/>
              </a:ext>
            </a:extLst>
          </p:cNvPr>
          <p:cNvSpPr txBox="1"/>
          <p:nvPr/>
        </p:nvSpPr>
        <p:spPr>
          <a:xfrm>
            <a:off x="-3298" y="1019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57" name="Group 56">
            <a:extLst>
              <a:ext uri="{FF2B5EF4-FFF2-40B4-BE49-F238E27FC236}">
                <a16:creationId xmlns:a16="http://schemas.microsoft.com/office/drawing/2014/main" id="{70CB93FB-2B0F-96A4-B629-7E33B42C0E92}"/>
              </a:ext>
            </a:extLst>
          </p:cNvPr>
          <p:cNvGrpSpPr/>
          <p:nvPr/>
        </p:nvGrpSpPr>
        <p:grpSpPr>
          <a:xfrm>
            <a:off x="454122" y="1222445"/>
            <a:ext cx="717395" cy="185190"/>
            <a:chOff x="5601884" y="418677"/>
            <a:chExt cx="717395" cy="185190"/>
          </a:xfrm>
        </p:grpSpPr>
        <p:pic>
          <p:nvPicPr>
            <p:cNvPr id="51" name="Picture 50" descr="Chart, bar chart&#10;&#10;Description automatically generated">
              <a:extLst>
                <a:ext uri="{FF2B5EF4-FFF2-40B4-BE49-F238E27FC236}">
                  <a16:creationId xmlns:a16="http://schemas.microsoft.com/office/drawing/2014/main" id="{07EC05E4-D88F-8781-5745-2B8213A017AD}"/>
                </a:ext>
              </a:extLst>
            </p:cNvPr>
            <p:cNvPicPr>
              <a:picLocks noChangeAspect="1"/>
            </p:cNvPicPr>
            <p:nvPr/>
          </p:nvPicPr>
          <p:blipFill rotWithShape="1">
            <a:blip r:embed="rId5"/>
            <a:srcRect l="50191" t="50107" r="37735" b="20193"/>
            <a:stretch/>
          </p:blipFill>
          <p:spPr>
            <a:xfrm rot="5400000">
              <a:off x="5674124" y="346437"/>
              <a:ext cx="185190" cy="329669"/>
            </a:xfrm>
            <a:prstGeom prst="rect">
              <a:avLst/>
            </a:prstGeom>
          </p:spPr>
        </p:pic>
        <p:pic>
          <p:nvPicPr>
            <p:cNvPr id="52" name="Picture 51" descr="Chart, scatter chart&#10;&#10;Description automatically generated">
              <a:extLst>
                <a:ext uri="{FF2B5EF4-FFF2-40B4-BE49-F238E27FC236}">
                  <a16:creationId xmlns:a16="http://schemas.microsoft.com/office/drawing/2014/main" id="{FB4B421C-8199-9A84-F4F1-79FD47E50402}"/>
                </a:ext>
              </a:extLst>
            </p:cNvPr>
            <p:cNvPicPr>
              <a:picLocks noChangeAspect="1"/>
            </p:cNvPicPr>
            <p:nvPr/>
          </p:nvPicPr>
          <p:blipFill rotWithShape="1">
            <a:blip r:embed="rId6"/>
            <a:srcRect l="42956" t="6852" r="40602" b="86562"/>
            <a:stretch/>
          </p:blipFill>
          <p:spPr>
            <a:xfrm>
              <a:off x="5949615" y="455791"/>
              <a:ext cx="369664" cy="148074"/>
            </a:xfrm>
            <a:prstGeom prst="rect">
              <a:avLst/>
            </a:prstGeom>
          </p:spPr>
        </p:pic>
      </p:grpSp>
      <p:grpSp>
        <p:nvGrpSpPr>
          <p:cNvPr id="58" name="Group 57">
            <a:extLst>
              <a:ext uri="{FF2B5EF4-FFF2-40B4-BE49-F238E27FC236}">
                <a16:creationId xmlns:a16="http://schemas.microsoft.com/office/drawing/2014/main" id="{FCAB2321-19F9-C249-48C2-7D7F2750B90E}"/>
              </a:ext>
            </a:extLst>
          </p:cNvPr>
          <p:cNvGrpSpPr/>
          <p:nvPr/>
        </p:nvGrpSpPr>
        <p:grpSpPr>
          <a:xfrm>
            <a:off x="1188920" y="1231637"/>
            <a:ext cx="735531" cy="182608"/>
            <a:chOff x="5601884" y="615211"/>
            <a:chExt cx="735531" cy="182608"/>
          </a:xfrm>
        </p:grpSpPr>
        <p:pic>
          <p:nvPicPr>
            <p:cNvPr id="53" name="Picture 52" descr="Chart, scatter chart&#10;&#10;Description automatically generated">
              <a:extLst>
                <a:ext uri="{FF2B5EF4-FFF2-40B4-BE49-F238E27FC236}">
                  <a16:creationId xmlns:a16="http://schemas.microsoft.com/office/drawing/2014/main" id="{B2E359FC-77DA-5E37-2D28-327298514F29}"/>
                </a:ext>
              </a:extLst>
            </p:cNvPr>
            <p:cNvPicPr>
              <a:picLocks noChangeAspect="1"/>
            </p:cNvPicPr>
            <p:nvPr/>
          </p:nvPicPr>
          <p:blipFill rotWithShape="1">
            <a:blip r:embed="rId7"/>
            <a:srcRect l="43140" t="6932" r="39926" b="86671"/>
            <a:stretch/>
          </p:blipFill>
          <p:spPr>
            <a:xfrm>
              <a:off x="5956676" y="653977"/>
              <a:ext cx="380739" cy="143842"/>
            </a:xfrm>
            <a:prstGeom prst="rect">
              <a:avLst/>
            </a:prstGeom>
          </p:spPr>
        </p:pic>
        <p:pic>
          <p:nvPicPr>
            <p:cNvPr id="55" name="Picture 54" descr="Chart, bar chart&#10;&#10;Description automatically generated">
              <a:extLst>
                <a:ext uri="{FF2B5EF4-FFF2-40B4-BE49-F238E27FC236}">
                  <a16:creationId xmlns:a16="http://schemas.microsoft.com/office/drawing/2014/main" id="{01B8B79B-2B8E-2BB2-9608-8CA32F50EA7F}"/>
                </a:ext>
              </a:extLst>
            </p:cNvPr>
            <p:cNvPicPr>
              <a:picLocks noChangeAspect="1"/>
            </p:cNvPicPr>
            <p:nvPr/>
          </p:nvPicPr>
          <p:blipFill rotWithShape="1">
            <a:blip r:embed="rId5"/>
            <a:srcRect l="63575" t="50107" r="25114" b="20193"/>
            <a:stretch/>
          </p:blipFill>
          <p:spPr>
            <a:xfrm rot="5400000">
              <a:off x="5679979" y="537116"/>
              <a:ext cx="173479" cy="329669"/>
            </a:xfrm>
            <a:prstGeom prst="rect">
              <a:avLst/>
            </a:prstGeom>
          </p:spPr>
        </p:pic>
      </p:grpSp>
      <p:grpSp>
        <p:nvGrpSpPr>
          <p:cNvPr id="59" name="Group 58">
            <a:extLst>
              <a:ext uri="{FF2B5EF4-FFF2-40B4-BE49-F238E27FC236}">
                <a16:creationId xmlns:a16="http://schemas.microsoft.com/office/drawing/2014/main" id="{FBDC4092-3C0F-3E25-D62E-65D06D3695A5}"/>
              </a:ext>
            </a:extLst>
          </p:cNvPr>
          <p:cNvGrpSpPr/>
          <p:nvPr/>
        </p:nvGrpSpPr>
        <p:grpSpPr>
          <a:xfrm>
            <a:off x="2025806" y="1237838"/>
            <a:ext cx="747283" cy="173479"/>
            <a:chOff x="5608193" y="804055"/>
            <a:chExt cx="747283" cy="173479"/>
          </a:xfrm>
        </p:grpSpPr>
        <p:pic>
          <p:nvPicPr>
            <p:cNvPr id="54" name="Picture 53" descr="Chart, scatter chart&#10;&#10;Description automatically generated">
              <a:extLst>
                <a:ext uri="{FF2B5EF4-FFF2-40B4-BE49-F238E27FC236}">
                  <a16:creationId xmlns:a16="http://schemas.microsoft.com/office/drawing/2014/main" id="{59F27FA5-279F-8DD2-1406-B829FC413A47}"/>
                </a:ext>
              </a:extLst>
            </p:cNvPr>
            <p:cNvPicPr>
              <a:picLocks noChangeAspect="1"/>
            </p:cNvPicPr>
            <p:nvPr/>
          </p:nvPicPr>
          <p:blipFill rotWithShape="1">
            <a:blip r:embed="rId8"/>
            <a:srcRect l="42225" t="6179" r="39724" b="87976"/>
            <a:stretch/>
          </p:blipFill>
          <p:spPr>
            <a:xfrm>
              <a:off x="5949615" y="823506"/>
              <a:ext cx="405861" cy="131428"/>
            </a:xfrm>
            <a:prstGeom prst="rect">
              <a:avLst/>
            </a:prstGeom>
          </p:spPr>
        </p:pic>
        <p:pic>
          <p:nvPicPr>
            <p:cNvPr id="56" name="Picture 55" descr="Chart, bar chart&#10;&#10;Description automatically generated">
              <a:extLst>
                <a:ext uri="{FF2B5EF4-FFF2-40B4-BE49-F238E27FC236}">
                  <a16:creationId xmlns:a16="http://schemas.microsoft.com/office/drawing/2014/main" id="{0BD9330F-A4FF-A1BC-BEFE-FDA03C5A6660}"/>
                </a:ext>
              </a:extLst>
            </p:cNvPr>
            <p:cNvPicPr>
              <a:picLocks noChangeAspect="1"/>
            </p:cNvPicPr>
            <p:nvPr/>
          </p:nvPicPr>
          <p:blipFill rotWithShape="1">
            <a:blip r:embed="rId5"/>
            <a:srcRect l="76395" t="50675" r="12295" b="20193"/>
            <a:stretch/>
          </p:blipFill>
          <p:spPr>
            <a:xfrm rot="5400000">
              <a:off x="5683133" y="729115"/>
              <a:ext cx="173479" cy="323360"/>
            </a:xfrm>
            <a:prstGeom prst="rect">
              <a:avLst/>
            </a:prstGeom>
          </p:spPr>
        </p:pic>
      </p:grpSp>
      <p:grpSp>
        <p:nvGrpSpPr>
          <p:cNvPr id="7" name="Group 6">
            <a:extLst>
              <a:ext uri="{FF2B5EF4-FFF2-40B4-BE49-F238E27FC236}">
                <a16:creationId xmlns:a16="http://schemas.microsoft.com/office/drawing/2014/main" id="{F9D3F063-FA5C-D500-CE3A-EA5D03D26493}"/>
              </a:ext>
            </a:extLst>
          </p:cNvPr>
          <p:cNvGrpSpPr/>
          <p:nvPr/>
        </p:nvGrpSpPr>
        <p:grpSpPr>
          <a:xfrm>
            <a:off x="-25989" y="3528903"/>
            <a:ext cx="2855469" cy="2738411"/>
            <a:chOff x="2605668" y="911785"/>
            <a:chExt cx="2855469" cy="2738411"/>
          </a:xfrm>
        </p:grpSpPr>
        <p:grpSp>
          <p:nvGrpSpPr>
            <p:cNvPr id="44" name="Group 43">
              <a:extLst>
                <a:ext uri="{FF2B5EF4-FFF2-40B4-BE49-F238E27FC236}">
                  <a16:creationId xmlns:a16="http://schemas.microsoft.com/office/drawing/2014/main" id="{AC6EA7B7-F9E9-C8B9-FB32-5DB817CDB22B}"/>
                </a:ext>
              </a:extLst>
            </p:cNvPr>
            <p:cNvGrpSpPr/>
            <p:nvPr/>
          </p:nvGrpSpPr>
          <p:grpSpPr>
            <a:xfrm>
              <a:off x="2680457" y="911785"/>
              <a:ext cx="2780680" cy="2738411"/>
              <a:chOff x="3371015" y="654046"/>
              <a:chExt cx="3195632" cy="3195632"/>
            </a:xfrm>
          </p:grpSpPr>
          <p:sp>
            <p:nvSpPr>
              <p:cNvPr id="29" name="Rectangle 28">
                <a:extLst>
                  <a:ext uri="{FF2B5EF4-FFF2-40B4-BE49-F238E27FC236}">
                    <a16:creationId xmlns:a16="http://schemas.microsoft.com/office/drawing/2014/main" id="{A115A153-CB41-B64F-9BC4-39B95A5D7576}"/>
                  </a:ext>
                </a:extLst>
              </p:cNvPr>
              <p:cNvSpPr/>
              <p:nvPr/>
            </p:nvSpPr>
            <p:spPr>
              <a:xfrm>
                <a:off x="5148806"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9"/>
              <a:stretch>
                <a:fillRect/>
              </a:stretch>
            </p:blipFill>
            <p:spPr>
              <a:xfrm>
                <a:off x="3371015" y="654046"/>
                <a:ext cx="3195632" cy="3195632"/>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9"/>
              <a:srcRect l="14985" t="14851" r="58576" b="80431"/>
              <a:stretch/>
            </p:blipFill>
            <p:spPr>
              <a:xfrm>
                <a:off x="5269422" y="3153409"/>
                <a:ext cx="844910" cy="150765"/>
              </a:xfrm>
              <a:prstGeom prst="rect">
                <a:avLst/>
              </a:prstGeom>
            </p:spPr>
          </p:pic>
          <p:sp>
            <p:nvSpPr>
              <p:cNvPr id="91" name="Rectangle 90">
                <a:extLst>
                  <a:ext uri="{FF2B5EF4-FFF2-40B4-BE49-F238E27FC236}">
                    <a16:creationId xmlns:a16="http://schemas.microsoft.com/office/drawing/2014/main" id="{5EE343D1-C639-4C45-850A-75F960B204D7}"/>
                  </a:ext>
                </a:extLst>
              </p:cNvPr>
              <p:cNvSpPr/>
              <p:nvPr/>
            </p:nvSpPr>
            <p:spPr>
              <a:xfrm>
                <a:off x="3844057"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10"/>
              <a:srcRect l="52676" t="14004" r="25957" b="81809"/>
              <a:stretch/>
            </p:blipFill>
            <p:spPr>
              <a:xfrm>
                <a:off x="5547330" y="3280130"/>
                <a:ext cx="682812" cy="133819"/>
              </a:xfrm>
              <a:prstGeom prst="rect">
                <a:avLst/>
              </a:prstGeom>
            </p:spPr>
          </p:pic>
        </p:grpSp>
        <p:sp>
          <p:nvSpPr>
            <p:cNvPr id="78" name="TextBox 77">
              <a:extLst>
                <a:ext uri="{FF2B5EF4-FFF2-40B4-BE49-F238E27FC236}">
                  <a16:creationId xmlns:a16="http://schemas.microsoft.com/office/drawing/2014/main" id="{778D02C6-18A3-CB4A-9B0A-4E39D812AEF1}"/>
                </a:ext>
              </a:extLst>
            </p:cNvPr>
            <p:cNvSpPr txBox="1"/>
            <p:nvPr/>
          </p:nvSpPr>
          <p:spPr>
            <a:xfrm>
              <a:off x="2605668" y="101811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grpSp>
        <p:nvGrpSpPr>
          <p:cNvPr id="16" name="Group 15">
            <a:extLst>
              <a:ext uri="{FF2B5EF4-FFF2-40B4-BE49-F238E27FC236}">
                <a16:creationId xmlns:a16="http://schemas.microsoft.com/office/drawing/2014/main" id="{68E22637-F9BA-C727-F536-857239905EB9}"/>
              </a:ext>
            </a:extLst>
          </p:cNvPr>
          <p:cNvGrpSpPr/>
          <p:nvPr/>
        </p:nvGrpSpPr>
        <p:grpSpPr>
          <a:xfrm>
            <a:off x="2629157" y="3509968"/>
            <a:ext cx="2738533" cy="2738411"/>
            <a:chOff x="574" y="3415122"/>
            <a:chExt cx="2738533" cy="2738411"/>
          </a:xfrm>
        </p:grpSpPr>
        <p:grpSp>
          <p:nvGrpSpPr>
            <p:cNvPr id="15" name="Group 14">
              <a:extLst>
                <a:ext uri="{FF2B5EF4-FFF2-40B4-BE49-F238E27FC236}">
                  <a16:creationId xmlns:a16="http://schemas.microsoft.com/office/drawing/2014/main" id="{B2759875-7082-1A52-5D81-2F32D77FDA1D}"/>
                </a:ext>
              </a:extLst>
            </p:cNvPr>
            <p:cNvGrpSpPr/>
            <p:nvPr/>
          </p:nvGrpSpPr>
          <p:grpSpPr>
            <a:xfrm>
              <a:off x="574" y="3415122"/>
              <a:ext cx="2738533" cy="2738411"/>
              <a:chOff x="3526" y="3427040"/>
              <a:chExt cx="2738533" cy="2738411"/>
            </a:xfrm>
          </p:grpSpPr>
          <p:grpSp>
            <p:nvGrpSpPr>
              <p:cNvPr id="13" name="Group 12">
                <a:extLst>
                  <a:ext uri="{FF2B5EF4-FFF2-40B4-BE49-F238E27FC236}">
                    <a16:creationId xmlns:a16="http://schemas.microsoft.com/office/drawing/2014/main" id="{C64D23F5-5DF4-BC45-DF1B-DD9CE06C2F87}"/>
                  </a:ext>
                </a:extLst>
              </p:cNvPr>
              <p:cNvGrpSpPr/>
              <p:nvPr/>
            </p:nvGrpSpPr>
            <p:grpSpPr>
              <a:xfrm>
                <a:off x="3526" y="3427040"/>
                <a:ext cx="2738533" cy="2738411"/>
                <a:chOff x="3526" y="3427040"/>
                <a:chExt cx="2738533" cy="2738411"/>
              </a:xfrm>
            </p:grpSpPr>
            <p:pic>
              <p:nvPicPr>
                <p:cNvPr id="20" name="Picture 19" descr="A picture containing text, diagram, line, plot&#10;&#10;Description automatically generated">
                  <a:extLst>
                    <a:ext uri="{FF2B5EF4-FFF2-40B4-BE49-F238E27FC236}">
                      <a16:creationId xmlns:a16="http://schemas.microsoft.com/office/drawing/2014/main" id="{C1857E10-1629-9D79-52C5-63568049B296}"/>
                    </a:ext>
                  </a:extLst>
                </p:cNvPr>
                <p:cNvPicPr>
                  <a:picLocks noChangeAspect="1"/>
                </p:cNvPicPr>
                <p:nvPr/>
              </p:nvPicPr>
              <p:blipFill rotWithShape="1">
                <a:blip r:embed="rId11"/>
                <a:srcRect r="7888"/>
                <a:stretch/>
              </p:blipFill>
              <p:spPr>
                <a:xfrm>
                  <a:off x="219663" y="3427040"/>
                  <a:ext cx="2522396" cy="2738411"/>
                </a:xfrm>
                <a:prstGeom prst="rect">
                  <a:avLst/>
                </a:prstGeom>
              </p:spPr>
            </p:pic>
            <p:sp>
              <p:nvSpPr>
                <p:cNvPr id="72" name="TextBox 71">
                  <a:extLst>
                    <a:ext uri="{FF2B5EF4-FFF2-40B4-BE49-F238E27FC236}">
                      <a16:creationId xmlns:a16="http://schemas.microsoft.com/office/drawing/2014/main" id="{9DDF7340-C374-DD41-AFDE-E2925CEA9DDD}"/>
                    </a:ext>
                  </a:extLst>
                </p:cNvPr>
                <p:cNvSpPr txBox="1"/>
                <p:nvPr/>
              </p:nvSpPr>
              <p:spPr>
                <a:xfrm>
                  <a:off x="3526" y="355752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sp>
            <p:nvSpPr>
              <p:cNvPr id="34" name="Rectangle 33">
                <a:extLst>
                  <a:ext uri="{FF2B5EF4-FFF2-40B4-BE49-F238E27FC236}">
                    <a16:creationId xmlns:a16="http://schemas.microsoft.com/office/drawing/2014/main" id="{03BD40A7-A9E0-6509-3AB2-764356D5A4F2}"/>
                  </a:ext>
                </a:extLst>
              </p:cNvPr>
              <p:cNvSpPr/>
              <p:nvPr/>
            </p:nvSpPr>
            <p:spPr>
              <a:xfrm>
                <a:off x="652907" y="3616519"/>
                <a:ext cx="1552842" cy="343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descr="A picture containing text, diagram, line, plot&#10;&#10;Description automatically generated">
              <a:extLst>
                <a:ext uri="{FF2B5EF4-FFF2-40B4-BE49-F238E27FC236}">
                  <a16:creationId xmlns:a16="http://schemas.microsoft.com/office/drawing/2014/main" id="{6D362F38-0FD1-F000-EE1D-10E4953BC6AA}"/>
                </a:ext>
              </a:extLst>
            </p:cNvPr>
            <p:cNvPicPr>
              <a:picLocks noChangeAspect="1"/>
            </p:cNvPicPr>
            <p:nvPr/>
          </p:nvPicPr>
          <p:blipFill rotWithShape="1">
            <a:blip r:embed="rId11"/>
            <a:srcRect l="54061" t="14929" r="28685" b="79243"/>
            <a:stretch/>
          </p:blipFill>
          <p:spPr>
            <a:xfrm>
              <a:off x="1995744" y="5644132"/>
              <a:ext cx="472477" cy="159596"/>
            </a:xfrm>
            <a:prstGeom prst="rect">
              <a:avLst/>
            </a:prstGeom>
          </p:spPr>
        </p:pic>
        <p:pic>
          <p:nvPicPr>
            <p:cNvPr id="33" name="Picture 32" descr="A picture containing text, diagram, line, plot&#10;&#10;Description automatically generated">
              <a:extLst>
                <a:ext uri="{FF2B5EF4-FFF2-40B4-BE49-F238E27FC236}">
                  <a16:creationId xmlns:a16="http://schemas.microsoft.com/office/drawing/2014/main" id="{A7F7D439-E1AC-58B1-B30B-E2981CE43B26}"/>
                </a:ext>
              </a:extLst>
            </p:cNvPr>
            <p:cNvPicPr>
              <a:picLocks noChangeAspect="1"/>
            </p:cNvPicPr>
            <p:nvPr/>
          </p:nvPicPr>
          <p:blipFill rotWithShape="1">
            <a:blip r:embed="rId11"/>
            <a:srcRect l="13554" t="14164" r="57885" b="80623"/>
            <a:stretch/>
          </p:blipFill>
          <p:spPr>
            <a:xfrm>
              <a:off x="1676423" y="5496528"/>
              <a:ext cx="782109" cy="142733"/>
            </a:xfrm>
            <a:prstGeom prst="rect">
              <a:avLst/>
            </a:prstGeom>
          </p:spPr>
        </p:pic>
      </p:grpSp>
      <p:grpSp>
        <p:nvGrpSpPr>
          <p:cNvPr id="14" name="Group 13">
            <a:extLst>
              <a:ext uri="{FF2B5EF4-FFF2-40B4-BE49-F238E27FC236}">
                <a16:creationId xmlns:a16="http://schemas.microsoft.com/office/drawing/2014/main" id="{7A30AC74-C554-1718-BB85-0FB50FB773C2}"/>
              </a:ext>
            </a:extLst>
          </p:cNvPr>
          <p:cNvGrpSpPr/>
          <p:nvPr/>
        </p:nvGrpSpPr>
        <p:grpSpPr>
          <a:xfrm>
            <a:off x="-64821" y="6132823"/>
            <a:ext cx="2653956" cy="2740959"/>
            <a:chOff x="2221617" y="3415122"/>
            <a:chExt cx="2653956" cy="2740959"/>
          </a:xfrm>
        </p:grpSpPr>
        <p:grpSp>
          <p:nvGrpSpPr>
            <p:cNvPr id="11" name="Group 10">
              <a:extLst>
                <a:ext uri="{FF2B5EF4-FFF2-40B4-BE49-F238E27FC236}">
                  <a16:creationId xmlns:a16="http://schemas.microsoft.com/office/drawing/2014/main" id="{943C3327-5B78-763A-A2C5-9C72509108BC}"/>
                </a:ext>
              </a:extLst>
            </p:cNvPr>
            <p:cNvGrpSpPr/>
            <p:nvPr/>
          </p:nvGrpSpPr>
          <p:grpSpPr>
            <a:xfrm>
              <a:off x="2221617" y="3415122"/>
              <a:ext cx="2653956" cy="2740959"/>
              <a:chOff x="2221617" y="3415122"/>
              <a:chExt cx="2653956" cy="2740959"/>
            </a:xfrm>
          </p:grpSpPr>
          <p:grpSp>
            <p:nvGrpSpPr>
              <p:cNvPr id="5" name="Group 4">
                <a:extLst>
                  <a:ext uri="{FF2B5EF4-FFF2-40B4-BE49-F238E27FC236}">
                    <a16:creationId xmlns:a16="http://schemas.microsoft.com/office/drawing/2014/main" id="{E1129344-491B-1014-FCAB-DA110A133C03}"/>
                  </a:ext>
                </a:extLst>
              </p:cNvPr>
              <p:cNvGrpSpPr/>
              <p:nvPr/>
            </p:nvGrpSpPr>
            <p:grpSpPr>
              <a:xfrm>
                <a:off x="2350417" y="3415122"/>
                <a:ext cx="2525156" cy="2740959"/>
                <a:chOff x="2350417" y="3415122"/>
                <a:chExt cx="2525156" cy="2740959"/>
              </a:xfrm>
            </p:grpSpPr>
            <p:pic>
              <p:nvPicPr>
                <p:cNvPr id="37" name="Picture 36" descr="A picture containing text, diagram, line, plot&#10;&#10;Description automatically generated">
                  <a:extLst>
                    <a:ext uri="{FF2B5EF4-FFF2-40B4-BE49-F238E27FC236}">
                      <a16:creationId xmlns:a16="http://schemas.microsoft.com/office/drawing/2014/main" id="{0B7A1BFC-8A30-4DFC-7A4F-10698E12A167}"/>
                    </a:ext>
                  </a:extLst>
                </p:cNvPr>
                <p:cNvPicPr>
                  <a:picLocks noChangeAspect="1"/>
                </p:cNvPicPr>
                <p:nvPr/>
              </p:nvPicPr>
              <p:blipFill rotWithShape="1">
                <a:blip r:embed="rId12"/>
                <a:srcRect l="-99" r="7974"/>
                <a:stretch/>
              </p:blipFill>
              <p:spPr>
                <a:xfrm>
                  <a:off x="2350417" y="3415122"/>
                  <a:ext cx="2525156" cy="2740959"/>
                </a:xfrm>
                <a:prstGeom prst="rect">
                  <a:avLst/>
                </a:prstGeom>
              </p:spPr>
            </p:pic>
            <p:pic>
              <p:nvPicPr>
                <p:cNvPr id="22" name="Picture 21" descr="A picture containing text, screenshot, diagram, line&#10;&#10;Description automatically generated">
                  <a:extLst>
                    <a:ext uri="{FF2B5EF4-FFF2-40B4-BE49-F238E27FC236}">
                      <a16:creationId xmlns:a16="http://schemas.microsoft.com/office/drawing/2014/main" id="{DC30B858-9350-F381-05C4-7FAD4858A61F}"/>
                    </a:ext>
                  </a:extLst>
                </p:cNvPr>
                <p:cNvPicPr>
                  <a:picLocks noChangeAspect="1"/>
                </p:cNvPicPr>
                <p:nvPr/>
              </p:nvPicPr>
              <p:blipFill rotWithShape="1">
                <a:blip r:embed="rId13"/>
                <a:srcRect l="52921" t="14212" r="28015" b="81450"/>
                <a:stretch/>
              </p:blipFill>
              <p:spPr>
                <a:xfrm>
                  <a:off x="4255587" y="5623570"/>
                  <a:ext cx="522074" cy="118791"/>
                </a:xfrm>
                <a:prstGeom prst="rect">
                  <a:avLst/>
                </a:prstGeom>
              </p:spPr>
            </p:pic>
            <p:pic>
              <p:nvPicPr>
                <p:cNvPr id="38" name="Picture 37" descr="A picture containing text, screenshot, diagram, line&#10;&#10;Description automatically generated">
                  <a:extLst>
                    <a:ext uri="{FF2B5EF4-FFF2-40B4-BE49-F238E27FC236}">
                      <a16:creationId xmlns:a16="http://schemas.microsoft.com/office/drawing/2014/main" id="{8B7A02DF-83A8-F53F-97E6-82FB32C54675}"/>
                    </a:ext>
                  </a:extLst>
                </p:cNvPr>
                <p:cNvPicPr>
                  <a:picLocks noChangeAspect="1"/>
                </p:cNvPicPr>
                <p:nvPr/>
              </p:nvPicPr>
              <p:blipFill rotWithShape="1">
                <a:blip r:embed="rId13"/>
                <a:srcRect l="15280" t="14585" r="58549" b="81450"/>
                <a:stretch/>
              </p:blipFill>
              <p:spPr>
                <a:xfrm>
                  <a:off x="4013976" y="5503075"/>
                  <a:ext cx="716675" cy="108571"/>
                </a:xfrm>
                <a:prstGeom prst="rect">
                  <a:avLst/>
                </a:prstGeom>
              </p:spPr>
            </p:pic>
          </p:grpSp>
          <p:sp>
            <p:nvSpPr>
              <p:cNvPr id="30" name="TextBox 29">
                <a:extLst>
                  <a:ext uri="{FF2B5EF4-FFF2-40B4-BE49-F238E27FC236}">
                    <a16:creationId xmlns:a16="http://schemas.microsoft.com/office/drawing/2014/main" id="{A973D88D-A987-5034-99E3-23704914B140}"/>
                  </a:ext>
                </a:extLst>
              </p:cNvPr>
              <p:cNvSpPr txBox="1"/>
              <p:nvPr/>
            </p:nvSpPr>
            <p:spPr>
              <a:xfrm>
                <a:off x="2221617" y="355744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sp>
          <p:nvSpPr>
            <p:cNvPr id="39" name="Rectangle 38">
              <a:extLst>
                <a:ext uri="{FF2B5EF4-FFF2-40B4-BE49-F238E27FC236}">
                  <a16:creationId xmlns:a16="http://schemas.microsoft.com/office/drawing/2014/main" id="{6ACDC740-6E69-93C9-C57E-80018C5A3599}"/>
                </a:ext>
              </a:extLst>
            </p:cNvPr>
            <p:cNvSpPr/>
            <p:nvPr/>
          </p:nvSpPr>
          <p:spPr>
            <a:xfrm>
              <a:off x="2976865" y="3553652"/>
              <a:ext cx="1173361" cy="2188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CB3E678-5753-66BB-840B-B57443139778}"/>
              </a:ext>
            </a:extLst>
          </p:cNvPr>
          <p:cNvGrpSpPr/>
          <p:nvPr/>
        </p:nvGrpSpPr>
        <p:grpSpPr>
          <a:xfrm>
            <a:off x="2630139" y="6311253"/>
            <a:ext cx="2746349" cy="2566426"/>
            <a:chOff x="4710092" y="3587107"/>
            <a:chExt cx="2746349" cy="2566426"/>
          </a:xfrm>
        </p:grpSpPr>
        <p:grpSp>
          <p:nvGrpSpPr>
            <p:cNvPr id="2" name="Group 1">
              <a:extLst>
                <a:ext uri="{FF2B5EF4-FFF2-40B4-BE49-F238E27FC236}">
                  <a16:creationId xmlns:a16="http://schemas.microsoft.com/office/drawing/2014/main" id="{FB2D0CAE-4247-61F0-B01A-36E62F04D5AF}"/>
                </a:ext>
              </a:extLst>
            </p:cNvPr>
            <p:cNvGrpSpPr/>
            <p:nvPr/>
          </p:nvGrpSpPr>
          <p:grpSpPr>
            <a:xfrm>
              <a:off x="4934046" y="3587107"/>
              <a:ext cx="2522395" cy="2566426"/>
              <a:chOff x="4934046" y="3587107"/>
              <a:chExt cx="2522395" cy="2566426"/>
            </a:xfrm>
          </p:grpSpPr>
          <p:pic>
            <p:nvPicPr>
              <p:cNvPr id="26" name="Picture 25" descr="A picture containing text, diagram, line, plot&#10;&#10;Description automatically generated">
                <a:extLst>
                  <a:ext uri="{FF2B5EF4-FFF2-40B4-BE49-F238E27FC236}">
                    <a16:creationId xmlns:a16="http://schemas.microsoft.com/office/drawing/2014/main" id="{AF3D54A0-A0C0-5E78-7C34-E43CC0CA9C02}"/>
                  </a:ext>
                </a:extLst>
              </p:cNvPr>
              <p:cNvPicPr>
                <a:picLocks noChangeAspect="1"/>
              </p:cNvPicPr>
              <p:nvPr/>
            </p:nvPicPr>
            <p:blipFill rotWithShape="1">
              <a:blip r:embed="rId14"/>
              <a:srcRect t="12046" r="7887"/>
              <a:stretch/>
            </p:blipFill>
            <p:spPr>
              <a:xfrm>
                <a:off x="4934046" y="3744983"/>
                <a:ext cx="2522395" cy="2408550"/>
              </a:xfrm>
              <a:prstGeom prst="rect">
                <a:avLst/>
              </a:prstGeom>
            </p:spPr>
          </p:pic>
          <p:pic>
            <p:nvPicPr>
              <p:cNvPr id="40" name="Picture 39" descr="A picture containing text, diagram, line, plot&#10;&#10;Description automatically generated">
                <a:extLst>
                  <a:ext uri="{FF2B5EF4-FFF2-40B4-BE49-F238E27FC236}">
                    <a16:creationId xmlns:a16="http://schemas.microsoft.com/office/drawing/2014/main" id="{956A9884-5A1D-F129-B1A2-CAC52E67D8FA}"/>
                  </a:ext>
                </a:extLst>
              </p:cNvPr>
              <p:cNvPicPr>
                <a:picLocks noChangeAspect="1"/>
              </p:cNvPicPr>
              <p:nvPr/>
            </p:nvPicPr>
            <p:blipFill rotWithShape="1">
              <a:blip r:embed="rId14"/>
              <a:srcRect l="51547" t="14355" r="29411" b="81335"/>
              <a:stretch/>
            </p:blipFill>
            <p:spPr>
              <a:xfrm>
                <a:off x="6604726" y="5605159"/>
                <a:ext cx="521440" cy="118023"/>
              </a:xfrm>
              <a:prstGeom prst="rect">
                <a:avLst/>
              </a:prstGeom>
            </p:spPr>
          </p:pic>
          <p:pic>
            <p:nvPicPr>
              <p:cNvPr id="41" name="Picture 40" descr="A picture containing text, diagram, line, plot&#10;&#10;Description automatically generated">
                <a:extLst>
                  <a:ext uri="{FF2B5EF4-FFF2-40B4-BE49-F238E27FC236}">
                    <a16:creationId xmlns:a16="http://schemas.microsoft.com/office/drawing/2014/main" id="{E560EF15-B24C-7842-5D26-D6EF2769D9E3}"/>
                  </a:ext>
                </a:extLst>
              </p:cNvPr>
              <p:cNvPicPr>
                <a:picLocks noChangeAspect="1"/>
              </p:cNvPicPr>
              <p:nvPr/>
            </p:nvPicPr>
            <p:blipFill rotWithShape="1">
              <a:blip r:embed="rId14"/>
              <a:srcRect l="15003" t="14355" r="60020" b="81335"/>
              <a:stretch/>
            </p:blipFill>
            <p:spPr>
              <a:xfrm>
                <a:off x="6424221" y="5487136"/>
                <a:ext cx="683941" cy="118023"/>
              </a:xfrm>
              <a:prstGeom prst="rect">
                <a:avLst/>
              </a:prstGeom>
            </p:spPr>
          </p:pic>
          <p:sp>
            <p:nvSpPr>
              <p:cNvPr id="42" name="Rectangle 41">
                <a:extLst>
                  <a:ext uri="{FF2B5EF4-FFF2-40B4-BE49-F238E27FC236}">
                    <a16:creationId xmlns:a16="http://schemas.microsoft.com/office/drawing/2014/main" id="{FEB2BD46-71E6-83D7-8EBE-FC7E4BA0EA0C}"/>
                  </a:ext>
                </a:extLst>
              </p:cNvPr>
              <p:cNvSpPr/>
              <p:nvPr/>
            </p:nvSpPr>
            <p:spPr>
              <a:xfrm>
                <a:off x="5115488" y="3587107"/>
                <a:ext cx="1803850" cy="620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E41BED99-B36D-BD8F-AC5C-4E0E9C060062}"/>
                </a:ext>
              </a:extLst>
            </p:cNvPr>
            <p:cNvSpPr txBox="1"/>
            <p:nvPr/>
          </p:nvSpPr>
          <p:spPr>
            <a:xfrm>
              <a:off x="4710092" y="361459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sp>
        <p:nvSpPr>
          <p:cNvPr id="3" name="TextBox 2">
            <a:extLst>
              <a:ext uri="{FF2B5EF4-FFF2-40B4-BE49-F238E27FC236}">
                <a16:creationId xmlns:a16="http://schemas.microsoft.com/office/drawing/2014/main" id="{0B8A3C81-CCD6-D8C4-4A16-153286437918}"/>
              </a:ext>
            </a:extLst>
          </p:cNvPr>
          <p:cNvSpPr txBox="1"/>
          <p:nvPr/>
        </p:nvSpPr>
        <p:spPr>
          <a:xfrm>
            <a:off x="2852340" y="1145053"/>
            <a:ext cx="2515350" cy="230832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regressed against actual depth. Participants are independent between viewing duration conditions and all error bars in plots are between subjects standard error. B) Z-scored response time at 125ms against z-scored actual depth. C) Z-scored response time at 125ms against z-scored estimated depth. D) Z-scored response time at 125ms against z-scored estimated depth. E) Z-scored response time at 125ms against z-scored estimated depth. Model intercepts in B-E are all 0, therefore not reported in the figure.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5600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F2DD73C-47DD-6767-9671-77E15E79E02B}"/>
              </a:ext>
            </a:extLst>
          </p:cNvPr>
          <p:cNvGrpSpPr/>
          <p:nvPr/>
        </p:nvGrpSpPr>
        <p:grpSpPr>
          <a:xfrm>
            <a:off x="283100" y="754691"/>
            <a:ext cx="5016670" cy="3986782"/>
            <a:chOff x="123212" y="2120522"/>
            <a:chExt cx="7441971" cy="5991195"/>
          </a:xfrm>
        </p:grpSpPr>
        <p:sp>
          <p:nvSpPr>
            <p:cNvPr id="52" name="Left Brace 51">
              <a:extLst>
                <a:ext uri="{FF2B5EF4-FFF2-40B4-BE49-F238E27FC236}">
                  <a16:creationId xmlns:a16="http://schemas.microsoft.com/office/drawing/2014/main" id="{F2400129-1880-37E5-3EA7-008271CDD48F}"/>
                </a:ext>
              </a:extLst>
            </p:cNvPr>
            <p:cNvSpPr/>
            <p:nvPr/>
          </p:nvSpPr>
          <p:spPr>
            <a:xfrm>
              <a:off x="423233"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2" name="Group 1">
              <a:extLst>
                <a:ext uri="{FF2B5EF4-FFF2-40B4-BE49-F238E27FC236}">
                  <a16:creationId xmlns:a16="http://schemas.microsoft.com/office/drawing/2014/main" id="{7A0E9ED9-0560-C69F-9DF9-2D1028D717B6}"/>
                </a:ext>
              </a:extLst>
            </p:cNvPr>
            <p:cNvGrpSpPr/>
            <p:nvPr/>
          </p:nvGrpSpPr>
          <p:grpSpPr>
            <a:xfrm>
              <a:off x="123212" y="2120522"/>
              <a:ext cx="7441971" cy="5991195"/>
              <a:chOff x="-47269" y="2230616"/>
              <a:chExt cx="7441971" cy="5991195"/>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47269" y="2230616"/>
                <a:ext cx="7441971" cy="5991195"/>
                <a:chOff x="70198" y="2222733"/>
                <a:chExt cx="7441971" cy="5991195"/>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70198" y="2222733"/>
                  <a:ext cx="7160178" cy="5991195"/>
                  <a:chOff x="68039" y="2222733"/>
                  <a:chExt cx="7548312" cy="6022605"/>
                </a:xfrm>
              </p:grpSpPr>
              <p:sp>
                <p:nvSpPr>
                  <p:cNvPr id="5" name="TextBox 4">
                    <a:extLst>
                      <a:ext uri="{FF2B5EF4-FFF2-40B4-BE49-F238E27FC236}">
                        <a16:creationId xmlns:a16="http://schemas.microsoft.com/office/drawing/2014/main" id="{30082DE1-BE31-E1C1-BB02-0F874E4D05B5}"/>
                      </a:ext>
                    </a:extLst>
                  </p:cNvPr>
                  <p:cNvSpPr txBox="1"/>
                  <p:nvPr/>
                </p:nvSpPr>
                <p:spPr>
                  <a:xfrm>
                    <a:off x="853225" y="7896633"/>
                    <a:ext cx="2744202"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8"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4" y="3414339"/>
                    <a:ext cx="2744202"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5" y="5959297"/>
                    <a:ext cx="2113198"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59" y="2685725"/>
                    <a:ext cx="555317"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59" y="3697254"/>
                    <a:ext cx="607784"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16279"/>
                    <a:ext cx="44402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11153"/>
                    <a:ext cx="604545"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24227" y="6730849"/>
                    <a:ext cx="70098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1" y="745983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7" y="7455084"/>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2" y="7455973"/>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4" y="745686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2"/>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5"/>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64016"/>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8" y="3430418"/>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1" y="4278507"/>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28162"/>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7" y="5986683"/>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4" y="6820841"/>
                    <a:ext cx="912057"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783943" y="4317441"/>
                    <a:ext cx="694483" cy="30221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99944" y="4322436"/>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799916" y="5131063"/>
                    <a:ext cx="69448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99944" y="5134930"/>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350101" y="4695747"/>
                  <a:ext cx="2004536" cy="31960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sp>
        <p:nvSpPr>
          <p:cNvPr id="3" name="TextBox 2">
            <a:extLst>
              <a:ext uri="{FF2B5EF4-FFF2-40B4-BE49-F238E27FC236}">
                <a16:creationId xmlns:a16="http://schemas.microsoft.com/office/drawing/2014/main" id="{8E21F0C6-3366-2C81-5E73-573B10695B37}"/>
              </a:ext>
            </a:extLst>
          </p:cNvPr>
          <p:cNvSpPr txBox="1"/>
          <p:nvPr/>
        </p:nvSpPr>
        <p:spPr>
          <a:xfrm>
            <a:off x="283100" y="4931310"/>
            <a:ext cx="5016671"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96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2033F7D-13CD-6046-83DD-1CFF99037456}"/>
              </a:ext>
            </a:extLst>
          </p:cNvPr>
          <p:cNvGrpSpPr/>
          <p:nvPr/>
        </p:nvGrpSpPr>
        <p:grpSpPr>
          <a:xfrm>
            <a:off x="257703" y="6323345"/>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106421" cy="388523"/>
                <a:chOff x="4707877" y="2006145"/>
                <a:chExt cx="1106421"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pic>
              <p:nvPicPr>
                <p:cNvPr id="108" name="Picture 107">
                  <a:extLst>
                    <a:ext uri="{FF2B5EF4-FFF2-40B4-BE49-F238E27FC236}">
                      <a16:creationId xmlns:a16="http://schemas.microsoft.com/office/drawing/2014/main" id="{9660B5BE-9317-F845-94ED-9C15973D61B7}"/>
                    </a:ext>
                  </a:extLst>
                </p:cNvPr>
                <p:cNvPicPr>
                  <a:picLocks noChangeAspect="1"/>
                </p:cNvPicPr>
                <p:nvPr/>
              </p:nvPicPr>
              <p:blipFill rotWithShape="1">
                <a:blip r:embed="rId6"/>
                <a:srcRect l="22013" t="13735" r="54593" b="79411"/>
                <a:stretch/>
              </p:blipFill>
              <p:spPr>
                <a:xfrm>
                  <a:off x="5005495" y="2205019"/>
                  <a:ext cx="808803" cy="165887"/>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120">
            <a:extLst>
              <a:ext uri="{FF2B5EF4-FFF2-40B4-BE49-F238E27FC236}">
                <a16:creationId xmlns:a16="http://schemas.microsoft.com/office/drawing/2014/main" id="{5D4D8A8C-57B9-2349-ADC6-F41BC27E5BC4}"/>
              </a:ext>
            </a:extLst>
          </p:cNvPr>
          <p:cNvPicPr>
            <a:picLocks noChangeAspect="1"/>
          </p:cNvPicPr>
          <p:nvPr/>
        </p:nvPicPr>
        <p:blipFill>
          <a:blip r:embed="rId8"/>
          <a:stretch>
            <a:fillRect/>
          </a:stretch>
        </p:blipFill>
        <p:spPr>
          <a:xfrm>
            <a:off x="315533" y="492454"/>
            <a:ext cx="3019362" cy="3019362"/>
          </a:xfrm>
          <a:prstGeom prst="rect">
            <a:avLst/>
          </a:prstGeom>
        </p:spPr>
      </p:pic>
      <p:sp>
        <p:nvSpPr>
          <p:cNvPr id="88" name="TextBox 87">
            <a:extLst>
              <a:ext uri="{FF2B5EF4-FFF2-40B4-BE49-F238E27FC236}">
                <a16:creationId xmlns:a16="http://schemas.microsoft.com/office/drawing/2014/main" id="{685480B2-BB94-F64C-B156-7608E2AC989F}"/>
              </a:ext>
            </a:extLst>
          </p:cNvPr>
          <p:cNvSpPr txBox="1"/>
          <p:nvPr/>
        </p:nvSpPr>
        <p:spPr>
          <a:xfrm>
            <a:off x="3057409" y="59659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5" name="TextBox 84">
            <a:extLst>
              <a:ext uri="{FF2B5EF4-FFF2-40B4-BE49-F238E27FC236}">
                <a16:creationId xmlns:a16="http://schemas.microsoft.com/office/drawing/2014/main" id="{ED4DAE98-6A49-F845-BF77-95CE517D0BF1}"/>
              </a:ext>
            </a:extLst>
          </p:cNvPr>
          <p:cNvSpPr txBox="1"/>
          <p:nvPr/>
        </p:nvSpPr>
        <p:spPr>
          <a:xfrm>
            <a:off x="79823" y="598734"/>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9" name="TextBox 88">
            <a:extLst>
              <a:ext uri="{FF2B5EF4-FFF2-40B4-BE49-F238E27FC236}">
                <a16:creationId xmlns:a16="http://schemas.microsoft.com/office/drawing/2014/main" id="{1ECE3EE3-9E9D-8F48-B4B4-EC54CFF78E3F}"/>
              </a:ext>
            </a:extLst>
          </p:cNvPr>
          <p:cNvSpPr txBox="1"/>
          <p:nvPr/>
        </p:nvSpPr>
        <p:spPr>
          <a:xfrm>
            <a:off x="80538" y="624301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7" name="Group 126">
            <a:extLst>
              <a:ext uri="{FF2B5EF4-FFF2-40B4-BE49-F238E27FC236}">
                <a16:creationId xmlns:a16="http://schemas.microsoft.com/office/drawing/2014/main" id="{58EA0F33-A5C5-F447-AA2B-0B42D1BBE5D3}"/>
              </a:ext>
            </a:extLst>
          </p:cNvPr>
          <p:cNvGrpSpPr/>
          <p:nvPr/>
        </p:nvGrpSpPr>
        <p:grpSpPr>
          <a:xfrm>
            <a:off x="785875" y="864666"/>
            <a:ext cx="2158778" cy="208978"/>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
        <p:nvSpPr>
          <p:cNvPr id="8" name="Rectangle 7">
            <a:extLst>
              <a:ext uri="{FF2B5EF4-FFF2-40B4-BE49-F238E27FC236}">
                <a16:creationId xmlns:a16="http://schemas.microsoft.com/office/drawing/2014/main" id="{7BDC07FB-5025-5141-AD0A-0EA383866FE7}"/>
              </a:ext>
            </a:extLst>
          </p:cNvPr>
          <p:cNvSpPr/>
          <p:nvPr/>
        </p:nvSpPr>
        <p:spPr>
          <a:xfrm>
            <a:off x="1586984" y="549630"/>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text, diagram, line, plot&#10;&#10;Description automatically generated">
            <a:extLst>
              <a:ext uri="{FF2B5EF4-FFF2-40B4-BE49-F238E27FC236}">
                <a16:creationId xmlns:a16="http://schemas.microsoft.com/office/drawing/2014/main" id="{7BF2F826-9C5D-D1F8-8212-1470597D44BB}"/>
              </a:ext>
            </a:extLst>
          </p:cNvPr>
          <p:cNvPicPr>
            <a:picLocks noChangeAspect="1"/>
          </p:cNvPicPr>
          <p:nvPr/>
        </p:nvPicPr>
        <p:blipFill rotWithShape="1">
          <a:blip r:embed="rId13"/>
          <a:srcRect l="41057" t="80706" r="12293" b="14967"/>
          <a:stretch/>
        </p:blipFill>
        <p:spPr>
          <a:xfrm>
            <a:off x="1566775" y="2915727"/>
            <a:ext cx="1408517" cy="130630"/>
          </a:xfrm>
          <a:prstGeom prst="rect">
            <a:avLst/>
          </a:prstGeom>
        </p:spPr>
      </p:pic>
      <p:pic>
        <p:nvPicPr>
          <p:cNvPr id="3" name="Picture 2">
            <a:extLst>
              <a:ext uri="{FF2B5EF4-FFF2-40B4-BE49-F238E27FC236}">
                <a16:creationId xmlns:a16="http://schemas.microsoft.com/office/drawing/2014/main" id="{C23C0BAB-2E06-D5A9-6FB7-946F98AA9FE9}"/>
              </a:ext>
            </a:extLst>
          </p:cNvPr>
          <p:cNvPicPr>
            <a:picLocks noChangeAspect="1"/>
          </p:cNvPicPr>
          <p:nvPr/>
        </p:nvPicPr>
        <p:blipFill>
          <a:blip r:embed="rId14"/>
          <a:stretch>
            <a:fillRect/>
          </a:stretch>
        </p:blipFill>
        <p:spPr>
          <a:xfrm>
            <a:off x="3322946" y="473162"/>
            <a:ext cx="3019362" cy="3019362"/>
          </a:xfrm>
          <a:prstGeom prst="rect">
            <a:avLst/>
          </a:prstGeom>
        </p:spPr>
      </p:pic>
      <p:pic>
        <p:nvPicPr>
          <p:cNvPr id="5" name="Picture 4" descr="A picture containing text, diagram, line, plot&#10;&#10;Description automatically generated">
            <a:extLst>
              <a:ext uri="{FF2B5EF4-FFF2-40B4-BE49-F238E27FC236}">
                <a16:creationId xmlns:a16="http://schemas.microsoft.com/office/drawing/2014/main" id="{02540CC7-F496-3E4E-E908-92AFCA2E9D41}"/>
              </a:ext>
            </a:extLst>
          </p:cNvPr>
          <p:cNvPicPr>
            <a:picLocks noChangeAspect="1"/>
          </p:cNvPicPr>
          <p:nvPr/>
        </p:nvPicPr>
        <p:blipFill>
          <a:blip r:embed="rId15"/>
          <a:stretch>
            <a:fillRect/>
          </a:stretch>
        </p:blipFill>
        <p:spPr>
          <a:xfrm>
            <a:off x="294566" y="3325880"/>
            <a:ext cx="3019362" cy="3019362"/>
          </a:xfrm>
          <a:prstGeom prst="rect">
            <a:avLst/>
          </a:prstGeom>
        </p:spPr>
      </p:pic>
      <p:pic>
        <p:nvPicPr>
          <p:cNvPr id="10" name="Picture 9">
            <a:extLst>
              <a:ext uri="{FF2B5EF4-FFF2-40B4-BE49-F238E27FC236}">
                <a16:creationId xmlns:a16="http://schemas.microsoft.com/office/drawing/2014/main" id="{A07390A0-14B3-2946-7F9A-1B46EBDB17AB}"/>
              </a:ext>
            </a:extLst>
          </p:cNvPr>
          <p:cNvPicPr>
            <a:picLocks noChangeAspect="1"/>
          </p:cNvPicPr>
          <p:nvPr/>
        </p:nvPicPr>
        <p:blipFill>
          <a:blip r:embed="rId16"/>
          <a:stretch>
            <a:fillRect/>
          </a:stretch>
        </p:blipFill>
        <p:spPr>
          <a:xfrm>
            <a:off x="3307753" y="3318366"/>
            <a:ext cx="3019362" cy="3019362"/>
          </a:xfrm>
          <a:prstGeom prst="rect">
            <a:avLst/>
          </a:prstGeom>
        </p:spPr>
      </p:pic>
      <p:sp>
        <p:nvSpPr>
          <p:cNvPr id="87" name="TextBox 86">
            <a:extLst>
              <a:ext uri="{FF2B5EF4-FFF2-40B4-BE49-F238E27FC236}">
                <a16:creationId xmlns:a16="http://schemas.microsoft.com/office/drawing/2014/main" id="{BFC3CE53-C516-6944-BF1F-0D44C02929E6}"/>
              </a:ext>
            </a:extLst>
          </p:cNvPr>
          <p:cNvSpPr txBox="1"/>
          <p:nvPr/>
        </p:nvSpPr>
        <p:spPr>
          <a:xfrm>
            <a:off x="3060274" y="339236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6" name="TextBox 85">
            <a:extLst>
              <a:ext uri="{FF2B5EF4-FFF2-40B4-BE49-F238E27FC236}">
                <a16:creationId xmlns:a16="http://schemas.microsoft.com/office/drawing/2014/main" id="{883B59DC-7215-294F-9B37-FFC6134F3EB8}"/>
              </a:ext>
            </a:extLst>
          </p:cNvPr>
          <p:cNvSpPr txBox="1"/>
          <p:nvPr/>
        </p:nvSpPr>
        <p:spPr>
          <a:xfrm>
            <a:off x="77952" y="3388035"/>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6" name="TextBox 25">
            <a:extLst>
              <a:ext uri="{FF2B5EF4-FFF2-40B4-BE49-F238E27FC236}">
                <a16:creationId xmlns:a16="http://schemas.microsoft.com/office/drawing/2014/main" id="{2E539898-E0DE-30CF-33E8-2E4D610E34A1}"/>
              </a:ext>
            </a:extLst>
          </p:cNvPr>
          <p:cNvSpPr txBox="1"/>
          <p:nvPr/>
        </p:nvSpPr>
        <p:spPr>
          <a:xfrm>
            <a:off x="3519035" y="6241567"/>
            <a:ext cx="3070752" cy="25330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The verbal estimate difference is calculated as the absolute difference between verbal estimates for images within a discrimination trial. The verbal estimate and discrimination task were comprised of independent groups of participants.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FEBFA7D-7535-64DF-F91D-FC456A5658A0}"/>
              </a:ext>
            </a:extLst>
          </p:cNvPr>
          <p:cNvSpPr/>
          <p:nvPr/>
        </p:nvSpPr>
        <p:spPr>
          <a:xfrm>
            <a:off x="4619336" y="3538772"/>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0CDF78-D067-6A9C-654F-3F2214853F0F}"/>
              </a:ext>
            </a:extLst>
          </p:cNvPr>
          <p:cNvSpPr/>
          <p:nvPr/>
        </p:nvSpPr>
        <p:spPr>
          <a:xfrm>
            <a:off x="1598913" y="3514992"/>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F0186E-BB66-256F-776D-9E15C725F66D}"/>
              </a:ext>
            </a:extLst>
          </p:cNvPr>
          <p:cNvSpPr/>
          <p:nvPr/>
        </p:nvSpPr>
        <p:spPr>
          <a:xfrm>
            <a:off x="4661853" y="682131"/>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85D6B69-C380-6A43-A400-487F162FF357}"/>
              </a:ext>
            </a:extLst>
          </p:cNvPr>
          <p:cNvSpPr/>
          <p:nvPr/>
        </p:nvSpPr>
        <p:spPr>
          <a:xfrm>
            <a:off x="3992380"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3C9AB62-C757-4747-A764-A3105326BBB6}"/>
              </a:ext>
            </a:extLst>
          </p:cNvPr>
          <p:cNvSpPr/>
          <p:nvPr/>
        </p:nvSpPr>
        <p:spPr>
          <a:xfrm>
            <a:off x="4522503" y="3148882"/>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1122558-5245-4849-95B6-9BFDCE7D4738}"/>
              </a:ext>
            </a:extLst>
          </p:cNvPr>
          <p:cNvSpPr/>
          <p:nvPr/>
        </p:nvSpPr>
        <p:spPr>
          <a:xfrm>
            <a:off x="5035049"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3F02456-CE80-094E-A704-048851E83F8B}"/>
              </a:ext>
            </a:extLst>
          </p:cNvPr>
          <p:cNvSpPr/>
          <p:nvPr/>
        </p:nvSpPr>
        <p:spPr>
          <a:xfrm>
            <a:off x="5566559"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38DA403-433F-3C46-AB29-E917AF4112BF}"/>
              </a:ext>
            </a:extLst>
          </p:cNvPr>
          <p:cNvSpPr/>
          <p:nvPr/>
        </p:nvSpPr>
        <p:spPr>
          <a:xfrm>
            <a:off x="3992380"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3DE239C-255F-9D40-BA02-4A8837DEADE7}"/>
              </a:ext>
            </a:extLst>
          </p:cNvPr>
          <p:cNvSpPr/>
          <p:nvPr/>
        </p:nvSpPr>
        <p:spPr>
          <a:xfrm>
            <a:off x="4522503" y="5994086"/>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A4017A2-1308-6F4B-83D4-A249E84DEBF8}"/>
              </a:ext>
            </a:extLst>
          </p:cNvPr>
          <p:cNvSpPr/>
          <p:nvPr/>
        </p:nvSpPr>
        <p:spPr>
          <a:xfrm>
            <a:off x="5035049"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208F664-B689-B544-95CF-33B53D1822E2}"/>
              </a:ext>
            </a:extLst>
          </p:cNvPr>
          <p:cNvSpPr/>
          <p:nvPr/>
        </p:nvSpPr>
        <p:spPr>
          <a:xfrm>
            <a:off x="5566559"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FC1129B-47D5-4A4F-8E24-EAD20367E9AC}"/>
              </a:ext>
            </a:extLst>
          </p:cNvPr>
          <p:cNvSpPr/>
          <p:nvPr/>
        </p:nvSpPr>
        <p:spPr>
          <a:xfrm>
            <a:off x="966489"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2D7467D7-4623-BC49-87D7-C979B60388E8}"/>
              </a:ext>
            </a:extLst>
          </p:cNvPr>
          <p:cNvSpPr/>
          <p:nvPr/>
        </p:nvSpPr>
        <p:spPr>
          <a:xfrm>
            <a:off x="1496612" y="6002461"/>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C44DAB2-6458-8C41-AEC3-CBAA7016E9D9}"/>
              </a:ext>
            </a:extLst>
          </p:cNvPr>
          <p:cNvSpPr/>
          <p:nvPr/>
        </p:nvSpPr>
        <p:spPr>
          <a:xfrm>
            <a:off x="2009158"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8CED31C-798A-5B4D-9BBC-92E76F2228A6}"/>
              </a:ext>
            </a:extLst>
          </p:cNvPr>
          <p:cNvSpPr/>
          <p:nvPr/>
        </p:nvSpPr>
        <p:spPr>
          <a:xfrm>
            <a:off x="2540668"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714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9383657" y="-1713961"/>
            <a:ext cx="784135" cy="62204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3"/>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4"/>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5"/>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6"/>
            <a:srcRect l="42225" t="6179" r="39724" b="87976"/>
            <a:stretch/>
          </p:blipFill>
          <p:spPr>
            <a:xfrm>
              <a:off x="6035195" y="3249364"/>
              <a:ext cx="405861" cy="131428"/>
            </a:xfrm>
            <a:prstGeom prst="rect">
              <a:avLst/>
            </a:prstGeom>
          </p:spPr>
        </p:pic>
      </p:grpSp>
      <p:pic>
        <p:nvPicPr>
          <p:cNvPr id="16" name="Picture 15" descr="A picture containing text, diagram, line, plot&#10;&#10;Description automatically generated">
            <a:extLst>
              <a:ext uri="{FF2B5EF4-FFF2-40B4-BE49-F238E27FC236}">
                <a16:creationId xmlns:a16="http://schemas.microsoft.com/office/drawing/2014/main" id="{A30C576D-E8F5-5255-0F6B-1D90F4621ABE}"/>
              </a:ext>
            </a:extLst>
          </p:cNvPr>
          <p:cNvPicPr>
            <a:picLocks noChangeAspect="1"/>
          </p:cNvPicPr>
          <p:nvPr/>
        </p:nvPicPr>
        <p:blipFill rotWithShape="1">
          <a:blip r:embed="rId7"/>
          <a:srcRect r="8206"/>
          <a:stretch/>
        </p:blipFill>
        <p:spPr>
          <a:xfrm>
            <a:off x="65764" y="972480"/>
            <a:ext cx="2500333" cy="2723853"/>
          </a:xfrm>
          <a:prstGeom prst="rect">
            <a:avLst/>
          </a:prstGeom>
        </p:spPr>
      </p:pic>
      <p:sp>
        <p:nvSpPr>
          <p:cNvPr id="81" name="Rectangle 80">
            <a:extLst>
              <a:ext uri="{FF2B5EF4-FFF2-40B4-BE49-F238E27FC236}">
                <a16:creationId xmlns:a16="http://schemas.microsoft.com/office/drawing/2014/main" id="{A6D047C5-85D7-D9FA-7804-4D2F33E5E40E}"/>
              </a:ext>
            </a:extLst>
          </p:cNvPr>
          <p:cNvSpPr/>
          <p:nvPr/>
        </p:nvSpPr>
        <p:spPr>
          <a:xfrm>
            <a:off x="477242" y="1271132"/>
            <a:ext cx="1963808" cy="2112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F76A1F94-DA77-058F-1802-2A616E20406D}"/>
              </a:ext>
            </a:extLst>
          </p:cNvPr>
          <p:cNvGrpSpPr/>
          <p:nvPr/>
        </p:nvGrpSpPr>
        <p:grpSpPr>
          <a:xfrm>
            <a:off x="451392" y="1065369"/>
            <a:ext cx="2158778" cy="208978"/>
            <a:chOff x="5068739" y="1014005"/>
            <a:chExt cx="1806566" cy="176345"/>
          </a:xfrm>
        </p:grpSpPr>
        <p:pic>
          <p:nvPicPr>
            <p:cNvPr id="71" name="Picture 70" descr="Chart, scatter chart&#10;&#10;Description automatically generated">
              <a:extLst>
                <a:ext uri="{FF2B5EF4-FFF2-40B4-BE49-F238E27FC236}">
                  <a16:creationId xmlns:a16="http://schemas.microsoft.com/office/drawing/2014/main" id="{10D8A462-88E7-0D8B-F787-7505F6BB611D}"/>
                </a:ext>
              </a:extLst>
            </p:cNvPr>
            <p:cNvPicPr>
              <a:picLocks noChangeAspect="1"/>
            </p:cNvPicPr>
            <p:nvPr/>
          </p:nvPicPr>
          <p:blipFill rotWithShape="1">
            <a:blip r:embed="rId4"/>
            <a:srcRect l="42956" t="6852" r="40602" b="86562"/>
            <a:stretch/>
          </p:blipFill>
          <p:spPr>
            <a:xfrm>
              <a:off x="5321275" y="1029347"/>
              <a:ext cx="307413" cy="127110"/>
            </a:xfrm>
            <a:prstGeom prst="rect">
              <a:avLst/>
            </a:prstGeom>
          </p:spPr>
        </p:pic>
        <p:pic>
          <p:nvPicPr>
            <p:cNvPr id="73" name="Picture 72" descr="Chart, scatter chart&#10;&#10;Description automatically generated">
              <a:extLst>
                <a:ext uri="{FF2B5EF4-FFF2-40B4-BE49-F238E27FC236}">
                  <a16:creationId xmlns:a16="http://schemas.microsoft.com/office/drawing/2014/main" id="{BBC77651-1AD3-9975-A371-8A6CA2473106}"/>
                </a:ext>
              </a:extLst>
            </p:cNvPr>
            <p:cNvPicPr>
              <a:picLocks noChangeAspect="1"/>
            </p:cNvPicPr>
            <p:nvPr/>
          </p:nvPicPr>
          <p:blipFill rotWithShape="1">
            <a:blip r:embed="rId5"/>
            <a:srcRect l="43140" t="6932" r="39926" b="86671"/>
            <a:stretch/>
          </p:blipFill>
          <p:spPr>
            <a:xfrm>
              <a:off x="5928157" y="1037225"/>
              <a:ext cx="316623" cy="123477"/>
            </a:xfrm>
            <a:prstGeom prst="rect">
              <a:avLst/>
            </a:prstGeom>
          </p:spPr>
        </p:pic>
        <p:pic>
          <p:nvPicPr>
            <p:cNvPr id="74" name="Picture 73" descr="Chart, scatter chart&#10;&#10;Description automatically generated">
              <a:extLst>
                <a:ext uri="{FF2B5EF4-FFF2-40B4-BE49-F238E27FC236}">
                  <a16:creationId xmlns:a16="http://schemas.microsoft.com/office/drawing/2014/main" id="{E0A845BF-21C2-A73A-B3AA-24957096383E}"/>
                </a:ext>
              </a:extLst>
            </p:cNvPr>
            <p:cNvPicPr>
              <a:picLocks noChangeAspect="1"/>
            </p:cNvPicPr>
            <p:nvPr/>
          </p:nvPicPr>
          <p:blipFill rotWithShape="1">
            <a:blip r:embed="rId6"/>
            <a:srcRect l="42225" t="6179" r="39724" b="87976"/>
            <a:stretch/>
          </p:blipFill>
          <p:spPr>
            <a:xfrm>
              <a:off x="6537791" y="1043636"/>
              <a:ext cx="337514" cy="112821"/>
            </a:xfrm>
            <a:prstGeom prst="rect">
              <a:avLst/>
            </a:prstGeom>
          </p:spPr>
        </p:pic>
        <p:pic>
          <p:nvPicPr>
            <p:cNvPr id="76" name="Picture 75" descr="Chart, bar chart&#10;&#10;Description automatically generated">
              <a:extLst>
                <a:ext uri="{FF2B5EF4-FFF2-40B4-BE49-F238E27FC236}">
                  <a16:creationId xmlns:a16="http://schemas.microsoft.com/office/drawing/2014/main" id="{FCDE037E-8B12-C67E-C817-C1FF0004BE87}"/>
                </a:ext>
              </a:extLst>
            </p:cNvPr>
            <p:cNvPicPr>
              <a:picLocks noChangeAspect="1"/>
            </p:cNvPicPr>
            <p:nvPr/>
          </p:nvPicPr>
          <p:blipFill rotWithShape="1">
            <a:blip r:embed="rId3"/>
            <a:srcRect l="51455" t="52388" r="36560" b="20193"/>
            <a:stretch/>
          </p:blipFill>
          <p:spPr>
            <a:xfrm rot="5400000">
              <a:off x="5116390" y="966354"/>
              <a:ext cx="157795" cy="253097"/>
            </a:xfrm>
            <a:prstGeom prst="rect">
              <a:avLst/>
            </a:prstGeom>
          </p:spPr>
        </p:pic>
        <p:pic>
          <p:nvPicPr>
            <p:cNvPr id="77" name="Picture 76" descr="Chart, bar chart&#10;&#10;Description automatically generated">
              <a:extLst>
                <a:ext uri="{FF2B5EF4-FFF2-40B4-BE49-F238E27FC236}">
                  <a16:creationId xmlns:a16="http://schemas.microsoft.com/office/drawing/2014/main" id="{9A9CB207-0FA7-5A8D-C7AA-0DB88BEF6FA1}"/>
                </a:ext>
              </a:extLst>
            </p:cNvPr>
            <p:cNvPicPr>
              <a:picLocks noChangeAspect="1"/>
            </p:cNvPicPr>
            <p:nvPr/>
          </p:nvPicPr>
          <p:blipFill rotWithShape="1">
            <a:blip r:embed="rId3"/>
            <a:srcRect l="63439" t="52388" r="24576" b="20193"/>
            <a:stretch/>
          </p:blipFill>
          <p:spPr>
            <a:xfrm rot="5400000">
              <a:off x="5699525" y="970216"/>
              <a:ext cx="157795" cy="253097"/>
            </a:xfrm>
            <a:prstGeom prst="rect">
              <a:avLst/>
            </a:prstGeom>
          </p:spPr>
        </p:pic>
        <p:pic>
          <p:nvPicPr>
            <p:cNvPr id="78" name="Picture 77" descr="Chart, bar chart&#10;&#10;Description automatically generated">
              <a:extLst>
                <a:ext uri="{FF2B5EF4-FFF2-40B4-BE49-F238E27FC236}">
                  <a16:creationId xmlns:a16="http://schemas.microsoft.com/office/drawing/2014/main" id="{A84B1457-2CBA-6724-4E30-21C9761FEAFC}"/>
                </a:ext>
              </a:extLst>
            </p:cNvPr>
            <p:cNvPicPr>
              <a:picLocks noChangeAspect="1"/>
            </p:cNvPicPr>
            <p:nvPr/>
          </p:nvPicPr>
          <p:blipFill rotWithShape="1">
            <a:blip r:embed="rId3"/>
            <a:srcRect l="75117" t="52388" r="11490" b="20193"/>
            <a:stretch/>
          </p:blipFill>
          <p:spPr>
            <a:xfrm rot="5400000">
              <a:off x="6304348" y="975629"/>
              <a:ext cx="176344" cy="253097"/>
            </a:xfrm>
            <a:prstGeom prst="rect">
              <a:avLst/>
            </a:prstGeom>
          </p:spPr>
        </p:pic>
      </p:grpSp>
      <p:pic>
        <p:nvPicPr>
          <p:cNvPr id="79" name="Picture 78" descr="A picture containing text, diagram, line, plot&#10;&#10;Description automatically generated">
            <a:extLst>
              <a:ext uri="{FF2B5EF4-FFF2-40B4-BE49-F238E27FC236}">
                <a16:creationId xmlns:a16="http://schemas.microsoft.com/office/drawing/2014/main" id="{EC309D54-F852-8234-8490-ED87B8ACB9D6}"/>
              </a:ext>
            </a:extLst>
          </p:cNvPr>
          <p:cNvPicPr>
            <a:picLocks noChangeAspect="1"/>
          </p:cNvPicPr>
          <p:nvPr/>
        </p:nvPicPr>
        <p:blipFill rotWithShape="1">
          <a:blip r:embed="rId7"/>
          <a:srcRect l="66230" t="14103" r="11544" b="79807"/>
          <a:stretch/>
        </p:blipFill>
        <p:spPr>
          <a:xfrm>
            <a:off x="2062846" y="1482686"/>
            <a:ext cx="605410" cy="165896"/>
          </a:xfrm>
          <a:prstGeom prst="rect">
            <a:avLst/>
          </a:prstGeom>
        </p:spPr>
      </p:pic>
      <p:pic>
        <p:nvPicPr>
          <p:cNvPr id="80" name="Picture 79" descr="A picture containing text, diagram, line, plot&#10;&#10;Description automatically generated">
            <a:extLst>
              <a:ext uri="{FF2B5EF4-FFF2-40B4-BE49-F238E27FC236}">
                <a16:creationId xmlns:a16="http://schemas.microsoft.com/office/drawing/2014/main" id="{71AAE59E-8E7B-9460-BE63-CC03E1666631}"/>
              </a:ext>
            </a:extLst>
          </p:cNvPr>
          <p:cNvPicPr>
            <a:picLocks noChangeAspect="1"/>
          </p:cNvPicPr>
          <p:nvPr/>
        </p:nvPicPr>
        <p:blipFill rotWithShape="1">
          <a:blip r:embed="rId7"/>
          <a:srcRect l="15052" t="13125" r="34117" b="80133"/>
          <a:stretch/>
        </p:blipFill>
        <p:spPr>
          <a:xfrm>
            <a:off x="1285096" y="1300619"/>
            <a:ext cx="1384563" cy="183650"/>
          </a:xfrm>
          <a:prstGeom prst="rect">
            <a:avLst/>
          </a:prstGeom>
        </p:spPr>
      </p:pic>
      <p:sp>
        <p:nvSpPr>
          <p:cNvPr id="82" name="Rectangle 81">
            <a:extLst>
              <a:ext uri="{FF2B5EF4-FFF2-40B4-BE49-F238E27FC236}">
                <a16:creationId xmlns:a16="http://schemas.microsoft.com/office/drawing/2014/main" id="{AB680B1E-CBC3-2076-EEEA-EFD390905234}"/>
              </a:ext>
            </a:extLst>
          </p:cNvPr>
          <p:cNvSpPr/>
          <p:nvPr/>
        </p:nvSpPr>
        <p:spPr>
          <a:xfrm>
            <a:off x="3237228" y="1326874"/>
            <a:ext cx="1721778" cy="141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5AB3D32-E356-A3B9-6AC0-307EFAE209E3}"/>
              </a:ext>
            </a:extLst>
          </p:cNvPr>
          <p:cNvSpPr/>
          <p:nvPr/>
        </p:nvSpPr>
        <p:spPr>
          <a:xfrm>
            <a:off x="3425157" y="1383376"/>
            <a:ext cx="350522" cy="169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FCFEEEB-19AC-E94A-8320-6BD6C9FC7668}"/>
              </a:ext>
            </a:extLst>
          </p:cNvPr>
          <p:cNvSpPr txBox="1"/>
          <p:nvPr/>
        </p:nvSpPr>
        <p:spPr>
          <a:xfrm>
            <a:off x="-74832" y="95546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9" name="Group 8">
            <a:extLst>
              <a:ext uri="{FF2B5EF4-FFF2-40B4-BE49-F238E27FC236}">
                <a16:creationId xmlns:a16="http://schemas.microsoft.com/office/drawing/2014/main" id="{5E0F5F13-01D4-A0A4-2E7A-A6AA5C75041C}"/>
              </a:ext>
            </a:extLst>
          </p:cNvPr>
          <p:cNvGrpSpPr/>
          <p:nvPr/>
        </p:nvGrpSpPr>
        <p:grpSpPr>
          <a:xfrm>
            <a:off x="2637493" y="3644576"/>
            <a:ext cx="2766377" cy="2748659"/>
            <a:chOff x="-2314" y="3646612"/>
            <a:chExt cx="2766377" cy="2748659"/>
          </a:xfrm>
        </p:grpSpPr>
        <p:grpSp>
          <p:nvGrpSpPr>
            <p:cNvPr id="5" name="Group 4">
              <a:extLst>
                <a:ext uri="{FF2B5EF4-FFF2-40B4-BE49-F238E27FC236}">
                  <a16:creationId xmlns:a16="http://schemas.microsoft.com/office/drawing/2014/main" id="{63546313-3700-BD44-A1B0-666606BE1D20}"/>
                </a:ext>
              </a:extLst>
            </p:cNvPr>
            <p:cNvGrpSpPr/>
            <p:nvPr/>
          </p:nvGrpSpPr>
          <p:grpSpPr>
            <a:xfrm>
              <a:off x="263730" y="3646612"/>
              <a:ext cx="2500333" cy="2748659"/>
              <a:chOff x="263730" y="3646612"/>
              <a:chExt cx="2500333" cy="2748659"/>
            </a:xfrm>
          </p:grpSpPr>
          <p:pic>
            <p:nvPicPr>
              <p:cNvPr id="8" name="Picture 7" descr="A picture containing text, diagram, line, plot&#10;&#10;Description automatically generated">
                <a:extLst>
                  <a:ext uri="{FF2B5EF4-FFF2-40B4-BE49-F238E27FC236}">
                    <a16:creationId xmlns:a16="http://schemas.microsoft.com/office/drawing/2014/main" id="{A83521F2-2A79-C17D-D9C1-5C47AD54156E}"/>
                  </a:ext>
                </a:extLst>
              </p:cNvPr>
              <p:cNvPicPr>
                <a:picLocks noChangeAspect="1"/>
              </p:cNvPicPr>
              <p:nvPr/>
            </p:nvPicPr>
            <p:blipFill rotWithShape="1">
              <a:blip r:embed="rId8"/>
              <a:srcRect r="9035"/>
              <a:stretch/>
            </p:blipFill>
            <p:spPr>
              <a:xfrm>
                <a:off x="263730" y="3646612"/>
                <a:ext cx="2500333" cy="2748659"/>
              </a:xfrm>
              <a:prstGeom prst="rect">
                <a:avLst/>
              </a:prstGeom>
            </p:spPr>
          </p:pic>
          <p:sp>
            <p:nvSpPr>
              <p:cNvPr id="25" name="Rectangle 24">
                <a:extLst>
                  <a:ext uri="{FF2B5EF4-FFF2-40B4-BE49-F238E27FC236}">
                    <a16:creationId xmlns:a16="http://schemas.microsoft.com/office/drawing/2014/main" id="{3546B27F-7600-6FDF-BF43-0B7BA59CD0A4}"/>
                  </a:ext>
                </a:extLst>
              </p:cNvPr>
              <p:cNvSpPr/>
              <p:nvPr/>
            </p:nvSpPr>
            <p:spPr>
              <a:xfrm>
                <a:off x="743319" y="3812043"/>
                <a:ext cx="1949520"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picture containing text, diagram, line, plot&#10;&#10;Description automatically generated">
                <a:extLst>
                  <a:ext uri="{FF2B5EF4-FFF2-40B4-BE49-F238E27FC236}">
                    <a16:creationId xmlns:a16="http://schemas.microsoft.com/office/drawing/2014/main" id="{2B18BBCC-9448-4D53-31D3-DC3430C67C6C}"/>
                  </a:ext>
                </a:extLst>
              </p:cNvPr>
              <p:cNvPicPr>
                <a:picLocks noChangeAspect="1"/>
              </p:cNvPicPr>
              <p:nvPr/>
            </p:nvPicPr>
            <p:blipFill rotWithShape="1">
              <a:blip r:embed="rId8"/>
              <a:srcRect l="68656" t="13541" r="9034" b="80518"/>
              <a:stretch/>
            </p:blipFill>
            <p:spPr>
              <a:xfrm>
                <a:off x="2142814" y="4091454"/>
                <a:ext cx="613230" cy="163287"/>
              </a:xfrm>
              <a:prstGeom prst="rect">
                <a:avLst/>
              </a:prstGeom>
            </p:spPr>
          </p:pic>
          <p:pic>
            <p:nvPicPr>
              <p:cNvPr id="32" name="Picture 31" descr="A picture containing text, diagram, line, plot&#10;&#10;Description automatically generated">
                <a:extLst>
                  <a:ext uri="{FF2B5EF4-FFF2-40B4-BE49-F238E27FC236}">
                    <a16:creationId xmlns:a16="http://schemas.microsoft.com/office/drawing/2014/main" id="{A092A494-345C-7405-A7B8-16B3CEECAF82}"/>
                  </a:ext>
                </a:extLst>
              </p:cNvPr>
              <p:cNvPicPr>
                <a:picLocks noChangeAspect="1"/>
              </p:cNvPicPr>
              <p:nvPr/>
            </p:nvPicPr>
            <p:blipFill rotWithShape="1">
              <a:blip r:embed="rId8"/>
              <a:srcRect l="26792" t="13541" r="31140" b="80518"/>
              <a:stretch/>
            </p:blipFill>
            <p:spPr>
              <a:xfrm>
                <a:off x="1557162" y="3914937"/>
                <a:ext cx="1156295" cy="163287"/>
              </a:xfrm>
              <a:prstGeom prst="rect">
                <a:avLst/>
              </a:prstGeom>
            </p:spPr>
          </p:pic>
        </p:grpSp>
        <p:sp>
          <p:nvSpPr>
            <p:cNvPr id="26" name="TextBox 25">
              <a:extLst>
                <a:ext uri="{FF2B5EF4-FFF2-40B4-BE49-F238E27FC236}">
                  <a16:creationId xmlns:a16="http://schemas.microsoft.com/office/drawing/2014/main" id="{7EDC23EB-BCEF-6B46-914D-C8E9A406E28B}"/>
                </a:ext>
              </a:extLst>
            </p:cNvPr>
            <p:cNvSpPr txBox="1"/>
            <p:nvPr/>
          </p:nvSpPr>
          <p:spPr>
            <a:xfrm>
              <a:off x="-2314" y="370769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grpSp>
        <p:nvGrpSpPr>
          <p:cNvPr id="4" name="Group 3">
            <a:extLst>
              <a:ext uri="{FF2B5EF4-FFF2-40B4-BE49-F238E27FC236}">
                <a16:creationId xmlns:a16="http://schemas.microsoft.com/office/drawing/2014/main" id="{AB321BCE-2C0D-B746-9B06-4BE19C0C89F0}"/>
              </a:ext>
            </a:extLst>
          </p:cNvPr>
          <p:cNvGrpSpPr/>
          <p:nvPr/>
        </p:nvGrpSpPr>
        <p:grpSpPr>
          <a:xfrm>
            <a:off x="2894877" y="6478883"/>
            <a:ext cx="2748659" cy="2723853"/>
            <a:chOff x="4556403" y="3646612"/>
            <a:chExt cx="2748659" cy="2723853"/>
          </a:xfrm>
        </p:grpSpPr>
        <p:pic>
          <p:nvPicPr>
            <p:cNvPr id="14" name="Picture 13" descr="A picture containing text, diagram, line, plot&#10;&#10;Description automatically generated">
              <a:extLst>
                <a:ext uri="{FF2B5EF4-FFF2-40B4-BE49-F238E27FC236}">
                  <a16:creationId xmlns:a16="http://schemas.microsoft.com/office/drawing/2014/main" id="{47B43E89-A6CD-0943-99B5-8E6FC812E3C8}"/>
                </a:ext>
              </a:extLst>
            </p:cNvPr>
            <p:cNvPicPr>
              <a:picLocks noChangeAspect="1"/>
            </p:cNvPicPr>
            <p:nvPr/>
          </p:nvPicPr>
          <p:blipFill>
            <a:blip r:embed="rId9"/>
            <a:stretch>
              <a:fillRect/>
            </a:stretch>
          </p:blipFill>
          <p:spPr>
            <a:xfrm>
              <a:off x="4556403" y="3646612"/>
              <a:ext cx="2748659" cy="2723853"/>
            </a:xfrm>
            <a:prstGeom prst="rect">
              <a:avLst/>
            </a:prstGeom>
          </p:spPr>
        </p:pic>
        <p:sp>
          <p:nvSpPr>
            <p:cNvPr id="28" name="Rectangle 27">
              <a:extLst>
                <a:ext uri="{FF2B5EF4-FFF2-40B4-BE49-F238E27FC236}">
                  <a16:creationId xmlns:a16="http://schemas.microsoft.com/office/drawing/2014/main" id="{702CD364-7032-F2BA-2DBF-9A2C71D2A641}"/>
                </a:ext>
              </a:extLst>
            </p:cNvPr>
            <p:cNvSpPr/>
            <p:nvPr/>
          </p:nvSpPr>
          <p:spPr>
            <a:xfrm>
              <a:off x="5282414" y="3812042"/>
              <a:ext cx="1889258"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A picture containing text, diagram, line, plot&#10;&#10;Description automatically generated">
              <a:extLst>
                <a:ext uri="{FF2B5EF4-FFF2-40B4-BE49-F238E27FC236}">
                  <a16:creationId xmlns:a16="http://schemas.microsoft.com/office/drawing/2014/main" id="{7E53033E-66B2-D6CF-BA3B-30540876FBBB}"/>
                </a:ext>
              </a:extLst>
            </p:cNvPr>
            <p:cNvPicPr>
              <a:picLocks noChangeAspect="1"/>
            </p:cNvPicPr>
            <p:nvPr/>
          </p:nvPicPr>
          <p:blipFill rotWithShape="1">
            <a:blip r:embed="rId9"/>
            <a:srcRect l="24915" t="13116" r="32624" b="78764"/>
            <a:stretch/>
          </p:blipFill>
          <p:spPr>
            <a:xfrm>
              <a:off x="5788428" y="3919560"/>
              <a:ext cx="1167110" cy="221181"/>
            </a:xfrm>
            <a:prstGeom prst="rect">
              <a:avLst/>
            </a:prstGeom>
          </p:spPr>
        </p:pic>
        <p:pic>
          <p:nvPicPr>
            <p:cNvPr id="54" name="Picture 53" descr="A picture containing text, diagram, line, plot&#10;&#10;Description automatically generated">
              <a:extLst>
                <a:ext uri="{FF2B5EF4-FFF2-40B4-BE49-F238E27FC236}">
                  <a16:creationId xmlns:a16="http://schemas.microsoft.com/office/drawing/2014/main" id="{C35D3409-DAF1-5537-68AF-E331A26AB699}"/>
                </a:ext>
              </a:extLst>
            </p:cNvPr>
            <p:cNvPicPr>
              <a:picLocks noChangeAspect="1"/>
            </p:cNvPicPr>
            <p:nvPr/>
          </p:nvPicPr>
          <p:blipFill rotWithShape="1">
            <a:blip r:embed="rId9"/>
            <a:srcRect l="69609" t="14301" r="11283" b="79608"/>
            <a:stretch/>
          </p:blipFill>
          <p:spPr>
            <a:xfrm>
              <a:off x="6457823" y="4118844"/>
              <a:ext cx="525213" cy="165913"/>
            </a:xfrm>
            <a:prstGeom prst="rect">
              <a:avLst/>
            </a:prstGeom>
          </p:spPr>
        </p:pic>
      </p:grpSp>
      <p:sp>
        <p:nvSpPr>
          <p:cNvPr id="10" name="TextBox 9">
            <a:extLst>
              <a:ext uri="{FF2B5EF4-FFF2-40B4-BE49-F238E27FC236}">
                <a16:creationId xmlns:a16="http://schemas.microsoft.com/office/drawing/2014/main" id="{AE60B56D-AC6F-AA68-5AE2-4348EDFC3A77}"/>
              </a:ext>
            </a:extLst>
          </p:cNvPr>
          <p:cNvSpPr txBox="1"/>
          <p:nvPr/>
        </p:nvSpPr>
        <p:spPr>
          <a:xfrm>
            <a:off x="2850275" y="1064800"/>
            <a:ext cx="2553595" cy="244682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z-scored response time as a function of the Kinect depth difference between targets for the 125ms viewing duration condition C) Linear model of z-scored response time as a function of verbal estimates from independent participants at 125ms. The verbal estimate difference is calculated as the absolute difference between verbal estimates for images within a discrimination trial The verbal estimate and discrimination task were comprised of independent groups of participants. D) 250ms and E) 1000ms</a:t>
            </a:r>
            <a:endParaRPr lang="en-US" sz="900" b="1" dirty="0">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3F7B7B01-C6B1-8047-9DF0-CE0494EA1FC5}"/>
              </a:ext>
            </a:extLst>
          </p:cNvPr>
          <p:cNvGrpSpPr/>
          <p:nvPr/>
        </p:nvGrpSpPr>
        <p:grpSpPr>
          <a:xfrm>
            <a:off x="286136" y="6480692"/>
            <a:ext cx="2515138" cy="2723853"/>
            <a:chOff x="2436126" y="6622669"/>
            <a:chExt cx="2515138" cy="2723853"/>
          </a:xfrm>
        </p:grpSpPr>
        <p:pic>
          <p:nvPicPr>
            <p:cNvPr id="11" name="Picture 10" descr="A picture containing text, diagram, line, plot&#10;&#10;Description automatically generated">
              <a:extLst>
                <a:ext uri="{FF2B5EF4-FFF2-40B4-BE49-F238E27FC236}">
                  <a16:creationId xmlns:a16="http://schemas.microsoft.com/office/drawing/2014/main" id="{010199CC-AA93-BA7B-5C7E-73CB1E7E9331}"/>
                </a:ext>
              </a:extLst>
            </p:cNvPr>
            <p:cNvPicPr>
              <a:picLocks noChangeAspect="1"/>
            </p:cNvPicPr>
            <p:nvPr/>
          </p:nvPicPr>
          <p:blipFill rotWithShape="1">
            <a:blip r:embed="rId10"/>
            <a:srcRect l="-538" r="9035"/>
            <a:stretch/>
          </p:blipFill>
          <p:spPr>
            <a:xfrm>
              <a:off x="2436126" y="6622669"/>
              <a:ext cx="2515138" cy="2723853"/>
            </a:xfrm>
            <a:prstGeom prst="rect">
              <a:avLst/>
            </a:prstGeom>
          </p:spPr>
        </p:pic>
        <p:sp>
          <p:nvSpPr>
            <p:cNvPr id="27" name="Rectangle 26">
              <a:extLst>
                <a:ext uri="{FF2B5EF4-FFF2-40B4-BE49-F238E27FC236}">
                  <a16:creationId xmlns:a16="http://schemas.microsoft.com/office/drawing/2014/main" id="{561480E9-D690-3CE2-58C0-766479A94CF6}"/>
                </a:ext>
              </a:extLst>
            </p:cNvPr>
            <p:cNvSpPr/>
            <p:nvPr/>
          </p:nvSpPr>
          <p:spPr>
            <a:xfrm>
              <a:off x="3132170" y="6768432"/>
              <a:ext cx="1763907"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icture containing text, diagram, line, plot&#10;&#10;Description automatically generated">
              <a:extLst>
                <a:ext uri="{FF2B5EF4-FFF2-40B4-BE49-F238E27FC236}">
                  <a16:creationId xmlns:a16="http://schemas.microsoft.com/office/drawing/2014/main" id="{C39FDB11-53D1-C5C6-5847-36CCBE9D33AE}"/>
                </a:ext>
              </a:extLst>
            </p:cNvPr>
            <p:cNvPicPr>
              <a:picLocks noChangeAspect="1"/>
            </p:cNvPicPr>
            <p:nvPr/>
          </p:nvPicPr>
          <p:blipFill rotWithShape="1">
            <a:blip r:embed="rId10"/>
            <a:srcRect l="69822" t="14707" r="12108" b="81096"/>
            <a:stretch/>
          </p:blipFill>
          <p:spPr>
            <a:xfrm>
              <a:off x="4310495" y="7093458"/>
              <a:ext cx="496680" cy="114331"/>
            </a:xfrm>
            <a:prstGeom prst="rect">
              <a:avLst/>
            </a:prstGeom>
          </p:spPr>
        </p:pic>
        <p:pic>
          <p:nvPicPr>
            <p:cNvPr id="44" name="Picture 43" descr="A picture containing text, diagram, line, plot&#10;&#10;Description automatically generated">
              <a:extLst>
                <a:ext uri="{FF2B5EF4-FFF2-40B4-BE49-F238E27FC236}">
                  <a16:creationId xmlns:a16="http://schemas.microsoft.com/office/drawing/2014/main" id="{5A4B0E06-C1E9-C963-4BD3-304DEE18C68B}"/>
                </a:ext>
              </a:extLst>
            </p:cNvPr>
            <p:cNvPicPr>
              <a:picLocks noChangeAspect="1"/>
            </p:cNvPicPr>
            <p:nvPr/>
          </p:nvPicPr>
          <p:blipFill rotWithShape="1">
            <a:blip r:embed="rId10"/>
            <a:srcRect l="25943" t="13843" r="31565" b="81096"/>
            <a:stretch/>
          </p:blipFill>
          <p:spPr>
            <a:xfrm>
              <a:off x="3671839" y="6893422"/>
              <a:ext cx="1167939" cy="137849"/>
            </a:xfrm>
            <a:prstGeom prst="rect">
              <a:avLst/>
            </a:prstGeom>
          </p:spPr>
        </p:pic>
      </p:grpSp>
      <p:sp>
        <p:nvSpPr>
          <p:cNvPr id="48" name="TextBox 47">
            <a:extLst>
              <a:ext uri="{FF2B5EF4-FFF2-40B4-BE49-F238E27FC236}">
                <a16:creationId xmlns:a16="http://schemas.microsoft.com/office/drawing/2014/main" id="{891D7C7E-B9BF-D241-A3F1-CF69C0F3B877}"/>
              </a:ext>
            </a:extLst>
          </p:cNvPr>
          <p:cNvSpPr txBox="1"/>
          <p:nvPr/>
        </p:nvSpPr>
        <p:spPr>
          <a:xfrm>
            <a:off x="-71492" y="652258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19" name="Group 18">
            <a:extLst>
              <a:ext uri="{FF2B5EF4-FFF2-40B4-BE49-F238E27FC236}">
                <a16:creationId xmlns:a16="http://schemas.microsoft.com/office/drawing/2014/main" id="{A6729710-F784-CABB-7F78-621B224C5420}"/>
              </a:ext>
            </a:extLst>
          </p:cNvPr>
          <p:cNvGrpSpPr/>
          <p:nvPr/>
        </p:nvGrpSpPr>
        <p:grpSpPr>
          <a:xfrm>
            <a:off x="-72811" y="3638215"/>
            <a:ext cx="2736437" cy="2723853"/>
            <a:chOff x="-72811" y="3638215"/>
            <a:chExt cx="2736437" cy="2723853"/>
          </a:xfrm>
        </p:grpSpPr>
        <p:grpSp>
          <p:nvGrpSpPr>
            <p:cNvPr id="3" name="Group 2">
              <a:extLst>
                <a:ext uri="{FF2B5EF4-FFF2-40B4-BE49-F238E27FC236}">
                  <a16:creationId xmlns:a16="http://schemas.microsoft.com/office/drawing/2014/main" id="{693AF6DF-B282-909F-6F84-9E7C216AF4FF}"/>
                </a:ext>
              </a:extLst>
            </p:cNvPr>
            <p:cNvGrpSpPr/>
            <p:nvPr/>
          </p:nvGrpSpPr>
          <p:grpSpPr>
            <a:xfrm>
              <a:off x="-72811" y="3638215"/>
              <a:ext cx="2736437" cy="2723853"/>
              <a:chOff x="2400451" y="972479"/>
              <a:chExt cx="2736437" cy="2723853"/>
            </a:xfrm>
          </p:grpSpPr>
          <p:pic>
            <p:nvPicPr>
              <p:cNvPr id="6" name="Picture 5" descr="A picture containing text, diagram, line, plot&#10;&#10;Description automatically generated">
                <a:extLst>
                  <a:ext uri="{FF2B5EF4-FFF2-40B4-BE49-F238E27FC236}">
                    <a16:creationId xmlns:a16="http://schemas.microsoft.com/office/drawing/2014/main" id="{100958FD-C9C5-2DDF-4B04-6F88482BAA86}"/>
                  </a:ext>
                </a:extLst>
              </p:cNvPr>
              <p:cNvPicPr>
                <a:picLocks noChangeAspect="1"/>
              </p:cNvPicPr>
              <p:nvPr/>
            </p:nvPicPr>
            <p:blipFill rotWithShape="1">
              <a:blip r:embed="rId11"/>
              <a:srcRect r="8206"/>
              <a:stretch/>
            </p:blipFill>
            <p:spPr>
              <a:xfrm>
                <a:off x="2564474" y="972479"/>
                <a:ext cx="2500334" cy="2723853"/>
              </a:xfrm>
              <a:prstGeom prst="rect">
                <a:avLst/>
              </a:prstGeom>
            </p:spPr>
          </p:pic>
          <p:sp>
            <p:nvSpPr>
              <p:cNvPr id="47" name="TextBox 46">
                <a:extLst>
                  <a:ext uri="{FF2B5EF4-FFF2-40B4-BE49-F238E27FC236}">
                    <a16:creationId xmlns:a16="http://schemas.microsoft.com/office/drawing/2014/main" id="{B64A554A-C8A6-5742-A006-388A9C84DBD2}"/>
                  </a:ext>
                </a:extLst>
              </p:cNvPr>
              <p:cNvSpPr txBox="1"/>
              <p:nvPr/>
            </p:nvSpPr>
            <p:spPr>
              <a:xfrm>
                <a:off x="2400451" y="9837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84" name="Picture 83" descr="A picture containing text, diagram, line, plot&#10;&#10;Description automatically generated">
                <a:extLst>
                  <a:ext uri="{FF2B5EF4-FFF2-40B4-BE49-F238E27FC236}">
                    <a16:creationId xmlns:a16="http://schemas.microsoft.com/office/drawing/2014/main" id="{BF4107AB-1BED-3A11-945E-53AB4927ECAA}"/>
                  </a:ext>
                </a:extLst>
              </p:cNvPr>
              <p:cNvPicPr>
                <a:picLocks noChangeAspect="1"/>
              </p:cNvPicPr>
              <p:nvPr/>
            </p:nvPicPr>
            <p:blipFill rotWithShape="1">
              <a:blip r:embed="rId11"/>
              <a:srcRect l="24148" t="13702" r="34718" b="81644"/>
              <a:stretch/>
            </p:blipFill>
            <p:spPr>
              <a:xfrm>
                <a:off x="4016470" y="1249466"/>
                <a:ext cx="1120418" cy="126780"/>
              </a:xfrm>
              <a:prstGeom prst="rect">
                <a:avLst/>
              </a:prstGeom>
            </p:spPr>
          </p:pic>
          <p:pic>
            <p:nvPicPr>
              <p:cNvPr id="85" name="Picture 84" descr="A picture containing text, diagram, line, plot&#10;&#10;Description automatically generated">
                <a:extLst>
                  <a:ext uri="{FF2B5EF4-FFF2-40B4-BE49-F238E27FC236}">
                    <a16:creationId xmlns:a16="http://schemas.microsoft.com/office/drawing/2014/main" id="{E5758DC8-D38C-8A8A-236D-ECC568DF3922}"/>
                  </a:ext>
                </a:extLst>
              </p:cNvPr>
              <p:cNvPicPr>
                <a:picLocks noChangeAspect="1"/>
              </p:cNvPicPr>
              <p:nvPr/>
            </p:nvPicPr>
            <p:blipFill rotWithShape="1">
              <a:blip r:embed="rId11"/>
              <a:srcRect l="68195" t="13568" r="13146" b="81116"/>
              <a:stretch/>
            </p:blipFill>
            <p:spPr>
              <a:xfrm>
                <a:off x="4602412" y="1422425"/>
                <a:ext cx="508229" cy="144811"/>
              </a:xfrm>
              <a:prstGeom prst="rect">
                <a:avLst/>
              </a:prstGeom>
            </p:spPr>
          </p:pic>
        </p:grpSp>
        <p:sp>
          <p:nvSpPr>
            <p:cNvPr id="17" name="Rectangle 16">
              <a:extLst>
                <a:ext uri="{FF2B5EF4-FFF2-40B4-BE49-F238E27FC236}">
                  <a16:creationId xmlns:a16="http://schemas.microsoft.com/office/drawing/2014/main" id="{70652265-7E4A-38D4-0A52-ADEF95652811}"/>
                </a:ext>
              </a:extLst>
            </p:cNvPr>
            <p:cNvSpPr/>
            <p:nvPr/>
          </p:nvSpPr>
          <p:spPr>
            <a:xfrm>
              <a:off x="717684" y="4044387"/>
              <a:ext cx="1723366" cy="915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814E94-6EB3-2502-3CF1-EA17742D7B58}"/>
                </a:ext>
              </a:extLst>
            </p:cNvPr>
            <p:cNvSpPr/>
            <p:nvPr/>
          </p:nvSpPr>
          <p:spPr>
            <a:xfrm>
              <a:off x="897289" y="4071198"/>
              <a:ext cx="250927" cy="95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39465833-91B6-7353-679A-1C39F75F2955}"/>
              </a:ext>
            </a:extLst>
          </p:cNvPr>
          <p:cNvSpPr txBox="1"/>
          <p:nvPr/>
        </p:nvSpPr>
        <p:spPr>
          <a:xfrm>
            <a:off x="2633108" y="653473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Tree>
    <p:extLst>
      <p:ext uri="{BB962C8B-B14F-4D97-AF65-F5344CB8AC3E}">
        <p14:creationId xmlns:p14="http://schemas.microsoft.com/office/powerpoint/2010/main" val="1461343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6C4B5A-59AA-9316-8EA1-64EE7618C716}"/>
              </a:ext>
            </a:extLst>
          </p:cNvPr>
          <p:cNvGrpSpPr/>
          <p:nvPr/>
        </p:nvGrpSpPr>
        <p:grpSpPr>
          <a:xfrm>
            <a:off x="217917" y="781411"/>
            <a:ext cx="4817479" cy="3867433"/>
            <a:chOff x="-18781" y="2201332"/>
            <a:chExt cx="7134754" cy="5784313"/>
          </a:xfrm>
        </p:grpSpPr>
        <p:grpSp>
          <p:nvGrpSpPr>
            <p:cNvPr id="59" name="Group 58">
              <a:extLst>
                <a:ext uri="{FF2B5EF4-FFF2-40B4-BE49-F238E27FC236}">
                  <a16:creationId xmlns:a16="http://schemas.microsoft.com/office/drawing/2014/main" id="{78C08819-C097-52C0-DF39-031A789B3135}"/>
                </a:ext>
              </a:extLst>
            </p:cNvPr>
            <p:cNvGrpSpPr/>
            <p:nvPr/>
          </p:nvGrpSpPr>
          <p:grpSpPr>
            <a:xfrm>
              <a:off x="-18781" y="2201332"/>
              <a:ext cx="6915929" cy="5784313"/>
              <a:chOff x="6411" y="2201332"/>
              <a:chExt cx="7434885" cy="6023413"/>
            </a:xfrm>
          </p:grpSpPr>
          <p:sp>
            <p:nvSpPr>
              <p:cNvPr id="12" name="TextBox 11">
                <a:extLst>
                  <a:ext uri="{FF2B5EF4-FFF2-40B4-BE49-F238E27FC236}">
                    <a16:creationId xmlns:a16="http://schemas.microsoft.com/office/drawing/2014/main" id="{F5E72FDB-FBBB-A570-5662-7C28AD7DB8CD}"/>
                  </a:ext>
                </a:extLst>
              </p:cNvPr>
              <p:cNvSpPr txBox="1"/>
              <p:nvPr/>
            </p:nvSpPr>
            <p:spPr>
              <a:xfrm>
                <a:off x="710869" y="7865231"/>
                <a:ext cx="2744201"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4" y="3411074"/>
                <a:ext cx="2744201"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9" y="5970974"/>
                <a:ext cx="2113198"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3522"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a:extLst>
                  <a:ext uri="{FF2B5EF4-FFF2-40B4-BE49-F238E27FC236}">
                    <a16:creationId xmlns:a16="http://schemas.microsoft.com/office/drawing/2014/main" id="{D7B3BEBA-6221-0DB4-C2A6-DC1AAD4E67E1}"/>
                  </a:ext>
                </a:extLst>
              </p:cNvPr>
              <p:cNvSpPr txBox="1"/>
              <p:nvPr/>
            </p:nvSpPr>
            <p:spPr>
              <a:xfrm>
                <a:off x="6509225" y="2671483"/>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16505" y="3693320"/>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09225" y="4705224"/>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27021" y="5708746"/>
                <a:ext cx="732659"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17987" y="6737177"/>
                <a:ext cx="754663"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3"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2"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09"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6"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60965"/>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4" y="3427369"/>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1" y="4275454"/>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6" y="5125112"/>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5983632"/>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3" y="6817789"/>
                <a:ext cx="912058"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3" y="7423392"/>
                <a:ext cx="424490" cy="311580"/>
              </a:xfrm>
              <a:prstGeom prst="rect">
                <a:avLst/>
              </a:prstGeom>
              <a:solidFill>
                <a:schemeClr val="bg1"/>
              </a:solidFill>
            </p:spPr>
            <p:txBody>
              <a:bodyPr wrap="square" rtlCol="0">
                <a:spAutoFit/>
              </a:bodyPr>
              <a:lstStyle/>
              <a:p>
                <a:pPr algn="ctr"/>
                <a:endParaRPr lang="en-US" sz="7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483248" y="4312365"/>
                <a:ext cx="839015"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6996075" y="4320674"/>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505084" y="5122757"/>
                <a:ext cx="936212"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6996751" y="5131848"/>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53295"/>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63907"/>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73586" y="4603096"/>
              <a:ext cx="1965697" cy="319076"/>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3" name="TextBox 2">
            <a:extLst>
              <a:ext uri="{FF2B5EF4-FFF2-40B4-BE49-F238E27FC236}">
                <a16:creationId xmlns:a16="http://schemas.microsoft.com/office/drawing/2014/main" id="{4C28ED60-506F-A77D-0CFF-08980E804E4F}"/>
              </a:ext>
            </a:extLst>
          </p:cNvPr>
          <p:cNvSpPr txBox="1"/>
          <p:nvPr/>
        </p:nvSpPr>
        <p:spPr>
          <a:xfrm>
            <a:off x="217917" y="4880932"/>
            <a:ext cx="4817479"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5126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01608" y="3790089"/>
            <a:ext cx="3901689"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357759" y="757919"/>
            <a:ext cx="4044607" cy="3014441"/>
            <a:chOff x="762239" y="2776760"/>
            <a:chExt cx="5534316"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357499"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34316" cy="4036648"/>
              <a:chOff x="1254980" y="3714545"/>
              <a:chExt cx="4394066"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1250"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57697"/>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5178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51250"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26349" y="4666536"/>
                <a:ext cx="498596" cy="22264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52740" y="4677845"/>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36283" y="5064591"/>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55967" y="507230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D2359E-BC79-00DA-95BC-9CC2CF06BEF7}"/>
                  </a:ext>
                </a:extLst>
              </p:cNvPr>
              <p:cNvSpPr txBox="1"/>
              <p:nvPr/>
            </p:nvSpPr>
            <p:spPr>
              <a:xfrm rot="5400000">
                <a:off x="4549169"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grpSp>
        <p:nvGrpSpPr>
          <p:cNvPr id="19" name="Group 18">
            <a:extLst>
              <a:ext uri="{FF2B5EF4-FFF2-40B4-BE49-F238E27FC236}">
                <a16:creationId xmlns:a16="http://schemas.microsoft.com/office/drawing/2014/main" id="{433AA2D8-DC1E-72E0-06FB-7AFD24372169}"/>
              </a:ext>
            </a:extLst>
          </p:cNvPr>
          <p:cNvGrpSpPr/>
          <p:nvPr/>
        </p:nvGrpSpPr>
        <p:grpSpPr>
          <a:xfrm>
            <a:off x="1217113" y="739841"/>
            <a:ext cx="2310909" cy="2312406"/>
            <a:chOff x="4715540" y="1975550"/>
            <a:chExt cx="2310909" cy="2312406"/>
          </a:xfrm>
        </p:grpSpPr>
        <p:pic>
          <p:nvPicPr>
            <p:cNvPr id="13" name="Picture 12" descr="A picture containing colorfulness, rectangle, pattern, screenshot&#10;&#10;Description automatically generated">
              <a:extLst>
                <a:ext uri="{FF2B5EF4-FFF2-40B4-BE49-F238E27FC236}">
                  <a16:creationId xmlns:a16="http://schemas.microsoft.com/office/drawing/2014/main" id="{B99C3B2C-43EE-4CAE-3D2D-7E5727CA0325}"/>
                </a:ext>
              </a:extLst>
            </p:cNvPr>
            <p:cNvPicPr>
              <a:picLocks noChangeAspect="1"/>
            </p:cNvPicPr>
            <p:nvPr/>
          </p:nvPicPr>
          <p:blipFill rotWithShape="1">
            <a:blip r:embed="rId4"/>
            <a:srcRect l="12004" t="65196" r="72069" b="18700"/>
            <a:stretch/>
          </p:blipFill>
          <p:spPr>
            <a:xfrm>
              <a:off x="4715540" y="3109900"/>
              <a:ext cx="1165114" cy="1178056"/>
            </a:xfrm>
            <a:prstGeom prst="rect">
              <a:avLst/>
            </a:prstGeom>
          </p:spPr>
        </p:pic>
        <p:pic>
          <p:nvPicPr>
            <p:cNvPr id="14" name="Picture 13" descr="A picture containing colorfulness, rectangle, pattern, screenshot&#10;&#10;Description automatically generated">
              <a:extLst>
                <a:ext uri="{FF2B5EF4-FFF2-40B4-BE49-F238E27FC236}">
                  <a16:creationId xmlns:a16="http://schemas.microsoft.com/office/drawing/2014/main" id="{F2AC96E0-5365-B564-CF63-B8BE31A690BF}"/>
                </a:ext>
              </a:extLst>
            </p:cNvPr>
            <p:cNvPicPr>
              <a:picLocks noChangeAspect="1"/>
            </p:cNvPicPr>
            <p:nvPr/>
          </p:nvPicPr>
          <p:blipFill rotWithShape="1">
            <a:blip r:embed="rId4"/>
            <a:srcRect l="43555" t="65196" r="41007" b="18700"/>
            <a:stretch/>
          </p:blipFill>
          <p:spPr>
            <a:xfrm>
              <a:off x="5893162" y="3109900"/>
              <a:ext cx="1129389" cy="1178056"/>
            </a:xfrm>
            <a:prstGeom prst="rect">
              <a:avLst/>
            </a:prstGeom>
          </p:spPr>
        </p:pic>
        <p:pic>
          <p:nvPicPr>
            <p:cNvPr id="16" name="Picture 15" descr="A picture containing colorfulness, rectangle, pattern, screenshot&#10;&#10;Description automatically generated">
              <a:extLst>
                <a:ext uri="{FF2B5EF4-FFF2-40B4-BE49-F238E27FC236}">
                  <a16:creationId xmlns:a16="http://schemas.microsoft.com/office/drawing/2014/main" id="{8FCA6505-5611-F1E4-D67C-B4BDAEB42403}"/>
                </a:ext>
              </a:extLst>
            </p:cNvPr>
            <p:cNvPicPr>
              <a:picLocks noChangeAspect="1"/>
            </p:cNvPicPr>
            <p:nvPr/>
          </p:nvPicPr>
          <p:blipFill rotWithShape="1">
            <a:blip r:embed="rId4"/>
            <a:srcRect l="12004" t="34307" r="72069" b="50338"/>
            <a:stretch/>
          </p:blipFill>
          <p:spPr>
            <a:xfrm>
              <a:off x="4715540" y="1975550"/>
              <a:ext cx="1165114" cy="1123254"/>
            </a:xfrm>
            <a:prstGeom prst="rect">
              <a:avLst/>
            </a:prstGeom>
          </p:spPr>
        </p:pic>
        <p:pic>
          <p:nvPicPr>
            <p:cNvPr id="18" name="Picture 17" descr="A picture containing colorfulness, rectangle, pattern, screenshot&#10;&#10;Description automatically generated">
              <a:extLst>
                <a:ext uri="{FF2B5EF4-FFF2-40B4-BE49-F238E27FC236}">
                  <a16:creationId xmlns:a16="http://schemas.microsoft.com/office/drawing/2014/main" id="{D05FF347-C6F3-0B05-630F-0CED183052FA}"/>
                </a:ext>
              </a:extLst>
            </p:cNvPr>
            <p:cNvPicPr>
              <a:picLocks noChangeAspect="1"/>
            </p:cNvPicPr>
            <p:nvPr/>
          </p:nvPicPr>
          <p:blipFill rotWithShape="1">
            <a:blip r:embed="rId4"/>
            <a:srcRect l="28095" t="49797" r="56466" b="34745"/>
            <a:stretch/>
          </p:blipFill>
          <p:spPr>
            <a:xfrm>
              <a:off x="5897060" y="1975550"/>
              <a:ext cx="1129389" cy="1130800"/>
            </a:xfrm>
            <a:prstGeom prst="rect">
              <a:avLst/>
            </a:prstGeom>
          </p:spPr>
        </p:pic>
      </p:grpSp>
    </p:spTree>
    <p:extLst>
      <p:ext uri="{BB962C8B-B14F-4D97-AF65-F5344CB8AC3E}">
        <p14:creationId xmlns:p14="http://schemas.microsoft.com/office/powerpoint/2010/main" val="10587820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69551</TotalTime>
  <Words>1665</Words>
  <Application>Microsoft Macintosh PowerPoint</Application>
  <PresentationFormat>Custom</PresentationFormat>
  <Paragraphs>188</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Mahableshwarkar, Prachi</cp:lastModifiedBy>
  <cp:revision>478</cp:revision>
  <dcterms:created xsi:type="dcterms:W3CDTF">2023-04-17T18:08:15Z</dcterms:created>
  <dcterms:modified xsi:type="dcterms:W3CDTF">2023-06-28T03:17:55Z</dcterms:modified>
</cp:coreProperties>
</file>